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1" r:id="rId3"/>
    <p:sldId id="262" r:id="rId4"/>
    <p:sldId id="258" r:id="rId5"/>
    <p:sldId id="259" r:id="rId6"/>
    <p:sldId id="260" r:id="rId7"/>
    <p:sldId id="264" r:id="rId8"/>
    <p:sldId id="257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E227C2-FD61-486A-B483-B694114F5D18}" v="13" dt="2021-08-18T05:57:54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231" autoAdjust="0"/>
  </p:normalViewPr>
  <p:slideViewPr>
    <p:cSldViewPr snapToGrid="0">
      <p:cViewPr varScale="1">
        <p:scale>
          <a:sx n="55" d="100"/>
          <a:sy n="55" d="100"/>
        </p:scale>
        <p:origin x="1624" y="4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CE832-2973-4960-A119-7254829D4224}" type="datetimeFigureOut">
              <a:rPr lang="en-ZA" smtClean="0"/>
              <a:t>2021/08/18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7E7B9-D26D-4CF3-A35B-936ACBB7D4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850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7E7B9-D26D-4CF3-A35B-936ACBB7D4B4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682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7E7B9-D26D-4CF3-A35B-936ACBB7D4B4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933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7E7B9-D26D-4CF3-A35B-936ACBB7D4B4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010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7E7B9-D26D-4CF3-A35B-936ACBB7D4B4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816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7E7B9-D26D-4CF3-A35B-936ACBB7D4B4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305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7E7B9-D26D-4CF3-A35B-936ACBB7D4B4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9541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7E7B9-D26D-4CF3-A35B-936ACBB7D4B4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82101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7E7B9-D26D-4CF3-A35B-936ACBB7D4B4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754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7E7B9-D26D-4CF3-A35B-936ACBB7D4B4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0252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7E7B9-D26D-4CF3-A35B-936ACBB7D4B4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372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7B40-0686-4967-972B-426DEC79AF21}" type="datetimeFigureOut">
              <a:rPr lang="en-ZA" smtClean="0"/>
              <a:t>2021/08/18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483-8037-4014-8F97-E0E70D28F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48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7B40-0686-4967-972B-426DEC79AF21}" type="datetimeFigureOut">
              <a:rPr lang="en-ZA" smtClean="0"/>
              <a:t>2021/08/18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483-8037-4014-8F97-E0E70D28F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88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7B40-0686-4967-972B-426DEC79AF21}" type="datetimeFigureOut">
              <a:rPr lang="en-ZA" smtClean="0"/>
              <a:t>2021/08/18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483-8037-4014-8F97-E0E70D28F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69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7B40-0686-4967-972B-426DEC79AF21}" type="datetimeFigureOut">
              <a:rPr lang="en-ZA" smtClean="0"/>
              <a:t>2021/08/18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483-8037-4014-8F97-E0E70D28F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949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7B40-0686-4967-972B-426DEC79AF21}" type="datetimeFigureOut">
              <a:rPr lang="en-ZA" smtClean="0"/>
              <a:t>2021/08/18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483-8037-4014-8F97-E0E70D28F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418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7B40-0686-4967-972B-426DEC79AF21}" type="datetimeFigureOut">
              <a:rPr lang="en-ZA" smtClean="0"/>
              <a:t>2021/08/18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483-8037-4014-8F97-E0E70D28F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658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7B40-0686-4967-972B-426DEC79AF21}" type="datetimeFigureOut">
              <a:rPr lang="en-ZA" smtClean="0"/>
              <a:t>2021/08/18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483-8037-4014-8F97-E0E70D28F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493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7B40-0686-4967-972B-426DEC79AF21}" type="datetimeFigureOut">
              <a:rPr lang="en-ZA" smtClean="0"/>
              <a:t>2021/08/18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483-8037-4014-8F97-E0E70D28F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923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7B40-0686-4967-972B-426DEC79AF21}" type="datetimeFigureOut">
              <a:rPr lang="en-ZA" smtClean="0"/>
              <a:t>2021/08/18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483-8037-4014-8F97-E0E70D28F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997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7B40-0686-4967-972B-426DEC79AF21}" type="datetimeFigureOut">
              <a:rPr lang="en-ZA" smtClean="0"/>
              <a:t>2021/08/18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483-8037-4014-8F97-E0E70D28F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64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7B40-0686-4967-972B-426DEC79AF21}" type="datetimeFigureOut">
              <a:rPr lang="en-ZA" smtClean="0"/>
              <a:t>2021/08/18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63483-8037-4014-8F97-E0E70D28F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952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57B40-0686-4967-972B-426DEC79AF21}" type="datetimeFigureOut">
              <a:rPr lang="en-ZA" smtClean="0"/>
              <a:t>2021/08/18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63483-8037-4014-8F97-E0E70D28F7F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806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3C1F-6EDF-488D-B65D-166EB1712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503" y="1874719"/>
            <a:ext cx="6858000" cy="1790700"/>
          </a:xfrm>
          <a:solidFill>
            <a:schemeClr val="bg1">
              <a:alpha val="63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The communication challenge: being heard</a:t>
            </a:r>
            <a:endParaRPr lang="en-ZA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6D2A8-1910-4BC9-8D66-CF94C1E7F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27294"/>
            <a:ext cx="6858000" cy="409929"/>
          </a:xfrm>
          <a:solidFill>
            <a:schemeClr val="tx1">
              <a:alpha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By Shamiso Banda</a:t>
            </a:r>
            <a:endParaRPr lang="en-Z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D4D1E2-5A05-4030-854F-0734842453DA}"/>
              </a:ext>
            </a:extLst>
          </p:cNvPr>
          <p:cNvSpPr txBox="1"/>
          <p:nvPr/>
        </p:nvSpPr>
        <p:spPr>
          <a:xfrm>
            <a:off x="1676000" y="784598"/>
            <a:ext cx="6174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“Don’t waste your energy trying to change opinions.” </a:t>
            </a:r>
            <a:r>
              <a:rPr lang="en-US" sz="2200" b="1" dirty="0"/>
              <a:t>Tina Fey</a:t>
            </a:r>
            <a:endParaRPr lang="en-ZA" sz="2200" b="1" dirty="0"/>
          </a:p>
        </p:txBody>
      </p:sp>
      <p:pic>
        <p:nvPicPr>
          <p:cNvPr id="4" name="Picture 3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EE82EBCB-7E2A-4BE9-82C1-D81E2F363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396" r="2967"/>
          <a:stretch/>
        </p:blipFill>
        <p:spPr>
          <a:xfrm>
            <a:off x="2742682" y="1554039"/>
            <a:ext cx="3222184" cy="479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28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kissing&#10;&#10;Description automatically generated with medium confidence">
            <a:extLst>
              <a:ext uri="{FF2B5EF4-FFF2-40B4-BE49-F238E27FC236}">
                <a16:creationId xmlns:a16="http://schemas.microsoft.com/office/drawing/2014/main" id="{FC6A66B4-7C63-4DA5-A7B1-2107F11D8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85999"/>
            <a:ext cx="9144001" cy="4572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934D15-265F-4CDA-A890-006F40532B82}"/>
              </a:ext>
            </a:extLst>
          </p:cNvPr>
          <p:cNvSpPr txBox="1"/>
          <p:nvPr/>
        </p:nvSpPr>
        <p:spPr>
          <a:xfrm>
            <a:off x="1484614" y="1178003"/>
            <a:ext cx="61747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“I would venture to guess that Anon, who wrote so many poems without signing them, was often a woman.” </a:t>
            </a:r>
            <a:r>
              <a:rPr lang="en-US" sz="2200" b="1" dirty="0"/>
              <a:t>Virginia Woolf </a:t>
            </a:r>
            <a:endParaRPr lang="en-ZA" sz="2200" b="1" dirty="0"/>
          </a:p>
        </p:txBody>
      </p:sp>
    </p:spTree>
    <p:extLst>
      <p:ext uri="{BB962C8B-B14F-4D97-AF65-F5344CB8AC3E}">
        <p14:creationId xmlns:p14="http://schemas.microsoft.com/office/powerpoint/2010/main" val="297679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kissing&#10;&#10;Description automatically generated with medium confidence">
            <a:extLst>
              <a:ext uri="{FF2B5EF4-FFF2-40B4-BE49-F238E27FC236}">
                <a16:creationId xmlns:a16="http://schemas.microsoft.com/office/drawing/2014/main" id="{FC6A66B4-7C63-4DA5-A7B1-2107F11D8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85999"/>
            <a:ext cx="9144001" cy="4572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934D15-265F-4CDA-A890-006F40532B82}"/>
              </a:ext>
            </a:extLst>
          </p:cNvPr>
          <p:cNvSpPr txBox="1"/>
          <p:nvPr/>
        </p:nvSpPr>
        <p:spPr>
          <a:xfrm>
            <a:off x="1484614" y="608743"/>
            <a:ext cx="6174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“Feminism is the radical notion that women are human beings.” </a:t>
            </a:r>
            <a:r>
              <a:rPr lang="en-US" sz="2200" b="1" dirty="0"/>
              <a:t>Cheris Kramarae</a:t>
            </a:r>
            <a:endParaRPr lang="en-ZA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598C2-ECB0-4357-99CB-AF005B167DB8}"/>
              </a:ext>
            </a:extLst>
          </p:cNvPr>
          <p:cNvSpPr txBox="1"/>
          <p:nvPr/>
        </p:nvSpPr>
        <p:spPr>
          <a:xfrm>
            <a:off x="1484614" y="1732001"/>
            <a:ext cx="6334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“A feminist is anyone who recognizes the equality and full humanity of women and men.” </a:t>
            </a:r>
            <a:r>
              <a:rPr lang="en-US" sz="2200" b="1" dirty="0"/>
              <a:t>Gloria Steinem</a:t>
            </a:r>
            <a:endParaRPr lang="en-ZA" sz="2200" b="1" dirty="0"/>
          </a:p>
        </p:txBody>
      </p:sp>
    </p:spTree>
    <p:extLst>
      <p:ext uri="{BB962C8B-B14F-4D97-AF65-F5344CB8AC3E}">
        <p14:creationId xmlns:p14="http://schemas.microsoft.com/office/powerpoint/2010/main" val="75893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93E175-276C-4CEF-99BF-2D4D040F0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659" y="381050"/>
            <a:ext cx="5963380" cy="60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0566ED-44D7-4645-985D-8EA5B9F7FC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62"/>
          <a:stretch/>
        </p:blipFill>
        <p:spPr>
          <a:xfrm>
            <a:off x="185354" y="1382928"/>
            <a:ext cx="3634182" cy="3646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E75578-84CC-4AF2-ACE8-E49847DEF0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82"/>
          <a:stretch/>
        </p:blipFill>
        <p:spPr>
          <a:xfrm>
            <a:off x="4196146" y="1382928"/>
            <a:ext cx="4762500" cy="364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6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752F439-4D76-428B-BC97-0C759AAFE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05" y="716398"/>
            <a:ext cx="5353189" cy="54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8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large crowd of people in a stadium&#10;&#10;Description automatically generated with medium confidence">
            <a:extLst>
              <a:ext uri="{FF2B5EF4-FFF2-40B4-BE49-F238E27FC236}">
                <a16:creationId xmlns:a16="http://schemas.microsoft.com/office/drawing/2014/main" id="{37E36F33-006B-463A-8362-871E089D65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r="12826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C6DA0F-3A29-4F62-ADED-6592F65061BD}"/>
              </a:ext>
            </a:extLst>
          </p:cNvPr>
          <p:cNvSpPr txBox="1"/>
          <p:nvPr/>
        </p:nvSpPr>
        <p:spPr>
          <a:xfrm>
            <a:off x="1580308" y="2597031"/>
            <a:ext cx="6174769" cy="1107996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“Designing a presentation without an audience in mind is like writing a love letter and addressing it to whom it may concern.” </a:t>
            </a:r>
            <a:r>
              <a:rPr lang="en-US" sz="2200" b="1" dirty="0"/>
              <a:t>Ken Haemer</a:t>
            </a:r>
            <a:endParaRPr lang="en-ZA" sz="2200" b="1" dirty="0"/>
          </a:p>
        </p:txBody>
      </p:sp>
    </p:spTree>
    <p:extLst>
      <p:ext uri="{BB962C8B-B14F-4D97-AF65-F5344CB8AC3E}">
        <p14:creationId xmlns:p14="http://schemas.microsoft.com/office/powerpoint/2010/main" val="158447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4970D4-D608-4B6F-90F1-7254CEB47A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55"/>
          <a:stretch/>
        </p:blipFill>
        <p:spPr>
          <a:xfrm>
            <a:off x="323426" y="1520456"/>
            <a:ext cx="4153572" cy="3774557"/>
          </a:xfrm>
          <a:prstGeom prst="rect">
            <a:avLst/>
          </a:prstGeom>
        </p:spPr>
      </p:pic>
      <p:pic>
        <p:nvPicPr>
          <p:cNvPr id="7" name="Picture 6" descr="A picture containing text, cat, domestic cat, mammal&#10;&#10;Description automatically generated">
            <a:extLst>
              <a:ext uri="{FF2B5EF4-FFF2-40B4-BE49-F238E27FC236}">
                <a16:creationId xmlns:a16="http://schemas.microsoft.com/office/drawing/2014/main" id="{B32C861C-FEE3-403D-887A-062C33D87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04" y="1654778"/>
            <a:ext cx="3439499" cy="35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7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77B1117-6596-4EEC-BD3C-205E6CFAF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9" y="308344"/>
            <a:ext cx="8774002" cy="58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4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992</TotalTime>
  <Words>115</Words>
  <Application>Microsoft Office PowerPoint</Application>
  <PresentationFormat>On-screen Show (4:3)</PresentationFormat>
  <Paragraphs>17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communication challenge: being heard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communication challenge: being heard</dc:title>
  <dc:creator>Shamiso Banda</dc:creator>
  <cp:lastModifiedBy>Shamiso Banda</cp:lastModifiedBy>
  <cp:revision>2</cp:revision>
  <dcterms:created xsi:type="dcterms:W3CDTF">2021-08-17T13:56:15Z</dcterms:created>
  <dcterms:modified xsi:type="dcterms:W3CDTF">2021-08-18T14:23:15Z</dcterms:modified>
</cp:coreProperties>
</file>