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8" r:id="rId5"/>
    <p:sldId id="259" r:id="rId6"/>
    <p:sldId id="257" r:id="rId7"/>
    <p:sldId id="260" r:id="rId8"/>
    <p:sldId id="261" r:id="rId9"/>
    <p:sldId id="262" r:id="rId10"/>
    <p:sldId id="263" r:id="rId11"/>
    <p:sldId id="264" r:id="rId12"/>
    <p:sldId id="266" r:id="rId13"/>
    <p:sldId id="267" r:id="rId14"/>
    <p:sldId id="269" r:id="rId15"/>
    <p:sldId id="270"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6" autoAdjust="0"/>
  </p:normalViewPr>
  <p:slideViewPr>
    <p:cSldViewPr>
      <p:cViewPr varScale="1">
        <p:scale>
          <a:sx n="64" d="100"/>
          <a:sy n="64" d="100"/>
        </p:scale>
        <p:origin x="15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9B831-8F2C-485F-B04A-4602B7CE995A}"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n-US"/>
        </a:p>
      </dgm:t>
    </dgm:pt>
    <dgm:pt modelId="{E9F9D61E-38F3-4915-BE2D-92CB37002089}">
      <dgm:prSet phldrT="[Text]"/>
      <dgm:spPr/>
      <dgm:t>
        <a:bodyPr/>
        <a:lstStyle/>
        <a:p>
          <a:r>
            <a:rPr lang="en-US" dirty="0" smtClean="0"/>
            <a:t>Triomf Primary</a:t>
          </a:r>
          <a:br>
            <a:rPr lang="en-US" dirty="0" smtClean="0"/>
          </a:br>
          <a:r>
            <a:rPr lang="en-US" dirty="0" smtClean="0"/>
            <a:t>(1998-2004)</a:t>
          </a:r>
          <a:endParaRPr lang="en-US" dirty="0"/>
        </a:p>
      </dgm:t>
    </dgm:pt>
    <dgm:pt modelId="{990AC963-B395-416E-A708-0B20EB15B74B}" type="parTrans" cxnId="{7768BD3A-D77F-4CFA-AEE8-592890422B7B}">
      <dgm:prSet/>
      <dgm:spPr/>
      <dgm:t>
        <a:bodyPr/>
        <a:lstStyle/>
        <a:p>
          <a:endParaRPr lang="en-US"/>
        </a:p>
      </dgm:t>
    </dgm:pt>
    <dgm:pt modelId="{38DB675C-7360-4CBC-8CD2-8750E66AE143}" type="sibTrans" cxnId="{7768BD3A-D77F-4CFA-AEE8-592890422B7B}">
      <dgm:prSet/>
      <dgm:spPr/>
      <dgm:t>
        <a:bodyPr/>
        <a:lstStyle/>
        <a:p>
          <a:endParaRPr lang="en-US"/>
        </a:p>
      </dgm:t>
    </dgm:pt>
    <dgm:pt modelId="{C5A41397-9D67-4036-B6E5-0F84C352A3EC}">
      <dgm:prSet phldrT="[Text]"/>
      <dgm:spPr/>
      <dgm:t>
        <a:bodyPr/>
        <a:lstStyle/>
        <a:p>
          <a:r>
            <a:rPr lang="en-US" dirty="0" smtClean="0"/>
            <a:t>Bethelsdorp HS</a:t>
          </a:r>
          <a:br>
            <a:rPr lang="en-US" dirty="0" smtClean="0"/>
          </a:br>
          <a:r>
            <a:rPr lang="en-US" dirty="0" smtClean="0"/>
            <a:t>(2005 – 2009)</a:t>
          </a:r>
          <a:endParaRPr lang="en-US" dirty="0"/>
        </a:p>
      </dgm:t>
    </dgm:pt>
    <dgm:pt modelId="{391E7D22-BB02-4F44-83CD-060B92AFD479}" type="parTrans" cxnId="{25320F73-4F5E-4005-8D19-E1969492F30E}">
      <dgm:prSet/>
      <dgm:spPr/>
      <dgm:t>
        <a:bodyPr/>
        <a:lstStyle/>
        <a:p>
          <a:endParaRPr lang="en-US"/>
        </a:p>
      </dgm:t>
    </dgm:pt>
    <dgm:pt modelId="{6DB723E5-4844-4245-8858-D976899AF6EA}" type="sibTrans" cxnId="{25320F73-4F5E-4005-8D19-E1969492F30E}">
      <dgm:prSet/>
      <dgm:spPr/>
      <dgm:t>
        <a:bodyPr/>
        <a:lstStyle/>
        <a:p>
          <a:endParaRPr lang="en-US"/>
        </a:p>
      </dgm:t>
    </dgm:pt>
    <dgm:pt modelId="{FD86F422-31A8-4C5B-890D-31511C371698}">
      <dgm:prSet phldrT="[Text]"/>
      <dgm:spPr/>
      <dgm:t>
        <a:bodyPr/>
        <a:lstStyle/>
        <a:p>
          <a:r>
            <a:rPr lang="en-US" dirty="0" smtClean="0"/>
            <a:t>Ndip. Analytical Chemistry _ extended</a:t>
          </a:r>
          <a:br>
            <a:rPr lang="en-US" dirty="0" smtClean="0"/>
          </a:br>
          <a:r>
            <a:rPr lang="en-US" dirty="0" smtClean="0"/>
            <a:t>(2010-2014)</a:t>
          </a:r>
          <a:endParaRPr lang="en-US" dirty="0"/>
        </a:p>
      </dgm:t>
    </dgm:pt>
    <dgm:pt modelId="{F8FE7411-37BA-463E-8FA5-02780450BB9F}" type="parTrans" cxnId="{10883B4B-FB1C-45E3-A4B7-913890847E53}">
      <dgm:prSet/>
      <dgm:spPr/>
      <dgm:t>
        <a:bodyPr/>
        <a:lstStyle/>
        <a:p>
          <a:endParaRPr lang="en-US"/>
        </a:p>
      </dgm:t>
    </dgm:pt>
    <dgm:pt modelId="{7141B07E-D6E7-49EC-BDE9-936CC508EE51}" type="sibTrans" cxnId="{10883B4B-FB1C-45E3-A4B7-913890847E53}">
      <dgm:prSet/>
      <dgm:spPr/>
      <dgm:t>
        <a:bodyPr/>
        <a:lstStyle/>
        <a:p>
          <a:endParaRPr lang="en-US"/>
        </a:p>
      </dgm:t>
    </dgm:pt>
    <dgm:pt modelId="{5E3BCCA3-FE0F-44A1-A5BB-C34EBF73DAD9}">
      <dgm:prSet/>
      <dgm:spPr/>
      <dgm:t>
        <a:bodyPr/>
        <a:lstStyle/>
        <a:p>
          <a:r>
            <a:rPr lang="en-US" dirty="0" smtClean="0"/>
            <a:t>Kansai Plascon</a:t>
          </a:r>
          <a:br>
            <a:rPr lang="en-US" dirty="0" smtClean="0"/>
          </a:br>
          <a:r>
            <a:rPr lang="en-US" dirty="0" smtClean="0"/>
            <a:t>(2014)</a:t>
          </a:r>
          <a:endParaRPr lang="en-US" dirty="0"/>
        </a:p>
      </dgm:t>
    </dgm:pt>
    <dgm:pt modelId="{6F2CD4A1-11D2-41B5-953A-DE4425955C38}" type="parTrans" cxnId="{6DAFED34-B3AD-4ED6-9A53-E481420F8BA8}">
      <dgm:prSet/>
      <dgm:spPr/>
      <dgm:t>
        <a:bodyPr/>
        <a:lstStyle/>
        <a:p>
          <a:endParaRPr lang="en-US"/>
        </a:p>
      </dgm:t>
    </dgm:pt>
    <dgm:pt modelId="{6C9B8EB9-5F26-4218-879B-89E68033EC8F}" type="sibTrans" cxnId="{6DAFED34-B3AD-4ED6-9A53-E481420F8BA8}">
      <dgm:prSet/>
      <dgm:spPr/>
      <dgm:t>
        <a:bodyPr/>
        <a:lstStyle/>
        <a:p>
          <a:endParaRPr lang="en-US"/>
        </a:p>
      </dgm:t>
    </dgm:pt>
    <dgm:pt modelId="{D8747BA8-0B0B-443F-BC99-1F5F95E49EEF}">
      <dgm:prSet/>
      <dgm:spPr/>
      <dgm:t>
        <a:bodyPr/>
        <a:lstStyle/>
        <a:p>
          <a:r>
            <a:rPr lang="en-US" dirty="0" smtClean="0"/>
            <a:t>Btech Chemistry</a:t>
          </a:r>
          <a:br>
            <a:rPr lang="en-US" dirty="0" smtClean="0"/>
          </a:br>
          <a:r>
            <a:rPr lang="en-US" dirty="0" smtClean="0"/>
            <a:t>(2015)</a:t>
          </a:r>
          <a:endParaRPr lang="en-US" dirty="0"/>
        </a:p>
      </dgm:t>
    </dgm:pt>
    <dgm:pt modelId="{F3CBFA5C-713D-4E12-9F10-E57F111CAFD6}" type="parTrans" cxnId="{2E02FF37-71BB-4897-A206-EB21CCBEF16B}">
      <dgm:prSet/>
      <dgm:spPr/>
      <dgm:t>
        <a:bodyPr/>
        <a:lstStyle/>
        <a:p>
          <a:endParaRPr lang="en-US"/>
        </a:p>
      </dgm:t>
    </dgm:pt>
    <dgm:pt modelId="{FD016C6D-B12A-49E6-96A8-E5801643EA45}" type="sibTrans" cxnId="{2E02FF37-71BB-4897-A206-EB21CCBEF16B}">
      <dgm:prSet/>
      <dgm:spPr/>
      <dgm:t>
        <a:bodyPr/>
        <a:lstStyle/>
        <a:p>
          <a:endParaRPr lang="en-US"/>
        </a:p>
      </dgm:t>
    </dgm:pt>
    <dgm:pt modelId="{3E8D3CC3-50F0-4D66-9633-9B6D07D67A6C}">
      <dgm:prSet/>
      <dgm:spPr/>
      <dgm:t>
        <a:bodyPr/>
        <a:lstStyle/>
        <a:p>
          <a:r>
            <a:rPr lang="en-US" dirty="0" smtClean="0"/>
            <a:t>MSc Chemistry</a:t>
          </a:r>
          <a:br>
            <a:rPr lang="en-US" dirty="0" smtClean="0"/>
          </a:br>
          <a:r>
            <a:rPr lang="en-US" dirty="0" smtClean="0"/>
            <a:t>(2016 – 2019)</a:t>
          </a:r>
          <a:endParaRPr lang="en-US" dirty="0"/>
        </a:p>
      </dgm:t>
    </dgm:pt>
    <dgm:pt modelId="{CCA953FC-E882-4E48-8D04-A596A02E5418}" type="parTrans" cxnId="{6F30F8CC-8412-4258-A32D-735165480D13}">
      <dgm:prSet/>
      <dgm:spPr/>
      <dgm:t>
        <a:bodyPr/>
        <a:lstStyle/>
        <a:p>
          <a:endParaRPr lang="en-US"/>
        </a:p>
      </dgm:t>
    </dgm:pt>
    <dgm:pt modelId="{2F6FAEA0-2890-4DE4-A5E0-D84443CDD0BE}" type="sibTrans" cxnId="{6F30F8CC-8412-4258-A32D-735165480D13}">
      <dgm:prSet/>
      <dgm:spPr/>
      <dgm:t>
        <a:bodyPr/>
        <a:lstStyle/>
        <a:p>
          <a:endParaRPr lang="en-US"/>
        </a:p>
      </dgm:t>
    </dgm:pt>
    <dgm:pt modelId="{BB592528-603A-4397-91C0-405A97A6CC48}">
      <dgm:prSet/>
      <dgm:spPr/>
      <dgm:t>
        <a:bodyPr/>
        <a:lstStyle/>
        <a:p>
          <a:r>
            <a:rPr lang="en-US" dirty="0" smtClean="0"/>
            <a:t>NMMU </a:t>
          </a:r>
          <a:r>
            <a:rPr lang="en-US" dirty="0" err="1" smtClean="0"/>
            <a:t>chem</a:t>
          </a:r>
          <a:r>
            <a:rPr lang="en-US" dirty="0" smtClean="0"/>
            <a:t> demi</a:t>
          </a:r>
          <a:endParaRPr lang="en-US" dirty="0"/>
        </a:p>
      </dgm:t>
    </dgm:pt>
    <dgm:pt modelId="{8ABF8513-C4D4-433E-A3EB-E180B9399E5B}" type="parTrans" cxnId="{37CFB83A-4B4F-407D-9C16-E4C713166FA5}">
      <dgm:prSet/>
      <dgm:spPr/>
      <dgm:t>
        <a:bodyPr/>
        <a:lstStyle/>
        <a:p>
          <a:endParaRPr lang="en-US"/>
        </a:p>
      </dgm:t>
    </dgm:pt>
    <dgm:pt modelId="{0068DA88-4803-49A5-A19D-83204DE46FBF}" type="sibTrans" cxnId="{37CFB83A-4B4F-407D-9C16-E4C713166FA5}">
      <dgm:prSet/>
      <dgm:spPr/>
      <dgm:t>
        <a:bodyPr/>
        <a:lstStyle/>
        <a:p>
          <a:endParaRPr lang="en-US"/>
        </a:p>
      </dgm:t>
    </dgm:pt>
    <dgm:pt modelId="{A5CA6310-8353-469A-B479-4C1A121B7C7D}">
      <dgm:prSet/>
      <dgm:spPr/>
      <dgm:t>
        <a:bodyPr/>
        <a:lstStyle/>
        <a:p>
          <a:r>
            <a:rPr lang="en-US" dirty="0" smtClean="0"/>
            <a:t>SAEON</a:t>
          </a:r>
          <a:br>
            <a:rPr lang="en-US" dirty="0" smtClean="0"/>
          </a:br>
          <a:r>
            <a:rPr lang="en-US" dirty="0" smtClean="0"/>
            <a:t>(2018-present)</a:t>
          </a:r>
          <a:endParaRPr lang="en-US" dirty="0"/>
        </a:p>
      </dgm:t>
    </dgm:pt>
    <dgm:pt modelId="{A18DD755-6B72-416F-9C56-7B03B1AC6629}" type="parTrans" cxnId="{C6050B03-B007-4344-9F49-2A2CE2B42999}">
      <dgm:prSet/>
      <dgm:spPr/>
      <dgm:t>
        <a:bodyPr/>
        <a:lstStyle/>
        <a:p>
          <a:endParaRPr lang="en-US"/>
        </a:p>
      </dgm:t>
    </dgm:pt>
    <dgm:pt modelId="{1EEE093B-5B2C-425B-8440-591E87C4F6BF}" type="sibTrans" cxnId="{C6050B03-B007-4344-9F49-2A2CE2B42999}">
      <dgm:prSet/>
      <dgm:spPr/>
      <dgm:t>
        <a:bodyPr/>
        <a:lstStyle/>
        <a:p>
          <a:endParaRPr lang="en-US"/>
        </a:p>
      </dgm:t>
    </dgm:pt>
    <dgm:pt modelId="{F5D3670F-9968-4008-AE08-BDBE92C97489}">
      <dgm:prSet/>
      <dgm:spPr/>
      <dgm:t>
        <a:bodyPr/>
        <a:lstStyle/>
        <a:p>
          <a:r>
            <a:rPr lang="en-US" dirty="0" smtClean="0"/>
            <a:t>NMB water analyst</a:t>
          </a:r>
          <a:endParaRPr lang="en-US" dirty="0"/>
        </a:p>
      </dgm:t>
    </dgm:pt>
    <dgm:pt modelId="{376FA4EC-75C0-489B-BB11-447B6F2DB403}" type="parTrans" cxnId="{C467A773-D319-465C-8BDA-280944DE0491}">
      <dgm:prSet/>
      <dgm:spPr/>
      <dgm:t>
        <a:bodyPr/>
        <a:lstStyle/>
        <a:p>
          <a:endParaRPr lang="en-US"/>
        </a:p>
      </dgm:t>
    </dgm:pt>
    <dgm:pt modelId="{2F6B5AF2-2965-4E56-82AC-DEF5B7C7E52A}" type="sibTrans" cxnId="{C467A773-D319-465C-8BDA-280944DE0491}">
      <dgm:prSet/>
      <dgm:spPr/>
      <dgm:t>
        <a:bodyPr/>
        <a:lstStyle/>
        <a:p>
          <a:endParaRPr lang="en-US"/>
        </a:p>
      </dgm:t>
    </dgm:pt>
    <dgm:pt modelId="{C9CDD5AA-296F-4777-AAA7-1A53C1657EC4}">
      <dgm:prSet/>
      <dgm:spPr/>
      <dgm:t>
        <a:bodyPr/>
        <a:lstStyle/>
        <a:p>
          <a:r>
            <a:rPr lang="en-US" dirty="0" smtClean="0"/>
            <a:t>Educator</a:t>
          </a:r>
          <a:endParaRPr lang="en-US" dirty="0"/>
        </a:p>
      </dgm:t>
    </dgm:pt>
    <dgm:pt modelId="{F083BD24-B444-4956-A11D-B268B54CAE08}" type="parTrans" cxnId="{DBF5A253-79CC-4795-9E9F-54077899541E}">
      <dgm:prSet/>
      <dgm:spPr/>
      <dgm:t>
        <a:bodyPr/>
        <a:lstStyle/>
        <a:p>
          <a:endParaRPr lang="en-US"/>
        </a:p>
      </dgm:t>
    </dgm:pt>
    <dgm:pt modelId="{7CF69FD9-B09E-4C2B-961A-CEED9967A197}" type="sibTrans" cxnId="{DBF5A253-79CC-4795-9E9F-54077899541E}">
      <dgm:prSet/>
      <dgm:spPr/>
      <dgm:t>
        <a:bodyPr/>
        <a:lstStyle/>
        <a:p>
          <a:endParaRPr lang="en-US"/>
        </a:p>
      </dgm:t>
    </dgm:pt>
    <dgm:pt modelId="{C6EB2065-EC7F-40CC-A29C-F28CE2249AEA}" type="pres">
      <dgm:prSet presAssocID="{7469B831-8F2C-485F-B04A-4602B7CE995A}" presName="Name0" presStyleCnt="0">
        <dgm:presLayoutVars>
          <dgm:dir/>
          <dgm:resizeHandles val="exact"/>
        </dgm:presLayoutVars>
      </dgm:prSet>
      <dgm:spPr/>
    </dgm:pt>
    <dgm:pt modelId="{18B10FAB-B14B-46AA-B5E6-B7E9ED2D0740}" type="pres">
      <dgm:prSet presAssocID="{E9F9D61E-38F3-4915-BE2D-92CB37002089}" presName="node" presStyleLbl="node1" presStyleIdx="0" presStyleCnt="7">
        <dgm:presLayoutVars>
          <dgm:bulletEnabled val="1"/>
        </dgm:presLayoutVars>
      </dgm:prSet>
      <dgm:spPr/>
    </dgm:pt>
    <dgm:pt modelId="{F9B72E83-39D0-4E51-BED3-361F66F11F52}" type="pres">
      <dgm:prSet presAssocID="{38DB675C-7360-4CBC-8CD2-8750E66AE143}" presName="sibTrans" presStyleLbl="sibTrans1D1" presStyleIdx="0" presStyleCnt="6"/>
      <dgm:spPr/>
    </dgm:pt>
    <dgm:pt modelId="{04BE96AC-F8E2-429F-AC62-B9FA1674C6F5}" type="pres">
      <dgm:prSet presAssocID="{38DB675C-7360-4CBC-8CD2-8750E66AE143}" presName="connectorText" presStyleLbl="sibTrans1D1" presStyleIdx="0" presStyleCnt="6"/>
      <dgm:spPr/>
    </dgm:pt>
    <dgm:pt modelId="{490420D7-F9B0-4E19-B93D-865755E66B97}" type="pres">
      <dgm:prSet presAssocID="{C5A41397-9D67-4036-B6E5-0F84C352A3EC}" presName="node" presStyleLbl="node1" presStyleIdx="1" presStyleCnt="7">
        <dgm:presLayoutVars>
          <dgm:bulletEnabled val="1"/>
        </dgm:presLayoutVars>
      </dgm:prSet>
      <dgm:spPr/>
      <dgm:t>
        <a:bodyPr/>
        <a:lstStyle/>
        <a:p>
          <a:endParaRPr lang="en-US"/>
        </a:p>
      </dgm:t>
    </dgm:pt>
    <dgm:pt modelId="{C8137A54-DFF0-430E-9DF4-7D72F35B1A18}" type="pres">
      <dgm:prSet presAssocID="{6DB723E5-4844-4245-8858-D976899AF6EA}" presName="sibTrans" presStyleLbl="sibTrans1D1" presStyleIdx="1" presStyleCnt="6"/>
      <dgm:spPr/>
    </dgm:pt>
    <dgm:pt modelId="{4E2B5883-BC03-45B4-AB66-5AF2E1171E26}" type="pres">
      <dgm:prSet presAssocID="{6DB723E5-4844-4245-8858-D976899AF6EA}" presName="connectorText" presStyleLbl="sibTrans1D1" presStyleIdx="1" presStyleCnt="6"/>
      <dgm:spPr/>
    </dgm:pt>
    <dgm:pt modelId="{67487B13-C553-455A-BE68-8582F47D2887}" type="pres">
      <dgm:prSet presAssocID="{FD86F422-31A8-4C5B-890D-31511C371698}" presName="node" presStyleLbl="node1" presStyleIdx="2" presStyleCnt="7">
        <dgm:presLayoutVars>
          <dgm:bulletEnabled val="1"/>
        </dgm:presLayoutVars>
      </dgm:prSet>
      <dgm:spPr/>
      <dgm:t>
        <a:bodyPr/>
        <a:lstStyle/>
        <a:p>
          <a:endParaRPr lang="en-US"/>
        </a:p>
      </dgm:t>
    </dgm:pt>
    <dgm:pt modelId="{AFE6148B-64E3-4518-88C7-37F3114FD499}" type="pres">
      <dgm:prSet presAssocID="{7141B07E-D6E7-49EC-BDE9-936CC508EE51}" presName="sibTrans" presStyleLbl="sibTrans1D1" presStyleIdx="2" presStyleCnt="6"/>
      <dgm:spPr/>
    </dgm:pt>
    <dgm:pt modelId="{93A82475-62A0-45AF-BEF9-93EB135DC0CA}" type="pres">
      <dgm:prSet presAssocID="{7141B07E-D6E7-49EC-BDE9-936CC508EE51}" presName="connectorText" presStyleLbl="sibTrans1D1" presStyleIdx="2" presStyleCnt="6"/>
      <dgm:spPr/>
    </dgm:pt>
    <dgm:pt modelId="{B78C0CB2-B61E-4670-9D45-99C4D73157A4}" type="pres">
      <dgm:prSet presAssocID="{5E3BCCA3-FE0F-44A1-A5BB-C34EBF73DAD9}" presName="node" presStyleLbl="node1" presStyleIdx="3" presStyleCnt="7">
        <dgm:presLayoutVars>
          <dgm:bulletEnabled val="1"/>
        </dgm:presLayoutVars>
      </dgm:prSet>
      <dgm:spPr/>
      <dgm:t>
        <a:bodyPr/>
        <a:lstStyle/>
        <a:p>
          <a:endParaRPr lang="en-US"/>
        </a:p>
      </dgm:t>
    </dgm:pt>
    <dgm:pt modelId="{4F9E89D8-E5B0-46FF-94B4-BD5D5299DA82}" type="pres">
      <dgm:prSet presAssocID="{6C9B8EB9-5F26-4218-879B-89E68033EC8F}" presName="sibTrans" presStyleLbl="sibTrans1D1" presStyleIdx="3" presStyleCnt="6"/>
      <dgm:spPr/>
    </dgm:pt>
    <dgm:pt modelId="{F8DAD3C9-E5FF-41C0-8586-A49C47385014}" type="pres">
      <dgm:prSet presAssocID="{6C9B8EB9-5F26-4218-879B-89E68033EC8F}" presName="connectorText" presStyleLbl="sibTrans1D1" presStyleIdx="3" presStyleCnt="6"/>
      <dgm:spPr/>
    </dgm:pt>
    <dgm:pt modelId="{EC61DA56-2890-42C1-910F-357D81450FA5}" type="pres">
      <dgm:prSet presAssocID="{D8747BA8-0B0B-443F-BC99-1F5F95E49EEF}" presName="node" presStyleLbl="node1" presStyleIdx="4" presStyleCnt="7">
        <dgm:presLayoutVars>
          <dgm:bulletEnabled val="1"/>
        </dgm:presLayoutVars>
      </dgm:prSet>
      <dgm:spPr/>
      <dgm:t>
        <a:bodyPr/>
        <a:lstStyle/>
        <a:p>
          <a:endParaRPr lang="en-US"/>
        </a:p>
      </dgm:t>
    </dgm:pt>
    <dgm:pt modelId="{B06EFA9A-BD07-4EBA-ACEA-C1120C430EB5}" type="pres">
      <dgm:prSet presAssocID="{FD016C6D-B12A-49E6-96A8-E5801643EA45}" presName="sibTrans" presStyleLbl="sibTrans1D1" presStyleIdx="4" presStyleCnt="6"/>
      <dgm:spPr/>
    </dgm:pt>
    <dgm:pt modelId="{A6E93FF6-F5F3-41AF-8A08-91D7B65E8A92}" type="pres">
      <dgm:prSet presAssocID="{FD016C6D-B12A-49E6-96A8-E5801643EA45}" presName="connectorText" presStyleLbl="sibTrans1D1" presStyleIdx="4" presStyleCnt="6"/>
      <dgm:spPr/>
    </dgm:pt>
    <dgm:pt modelId="{D3654C4D-BEE9-4882-A092-B58B5CEA1D3D}" type="pres">
      <dgm:prSet presAssocID="{3E8D3CC3-50F0-4D66-9633-9B6D07D67A6C}" presName="node" presStyleLbl="node1" presStyleIdx="5" presStyleCnt="7">
        <dgm:presLayoutVars>
          <dgm:bulletEnabled val="1"/>
        </dgm:presLayoutVars>
      </dgm:prSet>
      <dgm:spPr/>
      <dgm:t>
        <a:bodyPr/>
        <a:lstStyle/>
        <a:p>
          <a:endParaRPr lang="en-US"/>
        </a:p>
      </dgm:t>
    </dgm:pt>
    <dgm:pt modelId="{EFCF331D-7066-4469-83F0-DE8AF9B8CC8F}" type="pres">
      <dgm:prSet presAssocID="{2F6FAEA0-2890-4DE4-A5E0-D84443CDD0BE}" presName="sibTrans" presStyleLbl="sibTrans1D1" presStyleIdx="5" presStyleCnt="6"/>
      <dgm:spPr/>
    </dgm:pt>
    <dgm:pt modelId="{D8A307BD-4526-49C3-B528-745687900FBC}" type="pres">
      <dgm:prSet presAssocID="{2F6FAEA0-2890-4DE4-A5E0-D84443CDD0BE}" presName="connectorText" presStyleLbl="sibTrans1D1" presStyleIdx="5" presStyleCnt="6"/>
      <dgm:spPr/>
    </dgm:pt>
    <dgm:pt modelId="{C6168437-3F94-4227-9664-A6D844D557D5}" type="pres">
      <dgm:prSet presAssocID="{A5CA6310-8353-469A-B479-4C1A121B7C7D}" presName="node" presStyleLbl="node1" presStyleIdx="6" presStyleCnt="7">
        <dgm:presLayoutVars>
          <dgm:bulletEnabled val="1"/>
        </dgm:presLayoutVars>
      </dgm:prSet>
      <dgm:spPr/>
      <dgm:t>
        <a:bodyPr/>
        <a:lstStyle/>
        <a:p>
          <a:endParaRPr lang="en-US"/>
        </a:p>
      </dgm:t>
    </dgm:pt>
  </dgm:ptLst>
  <dgm:cxnLst>
    <dgm:cxn modelId="{25320F73-4F5E-4005-8D19-E1969492F30E}" srcId="{7469B831-8F2C-485F-B04A-4602B7CE995A}" destId="{C5A41397-9D67-4036-B6E5-0F84C352A3EC}" srcOrd="1" destOrd="0" parTransId="{391E7D22-BB02-4F44-83CD-060B92AFD479}" sibTransId="{6DB723E5-4844-4245-8858-D976899AF6EA}"/>
    <dgm:cxn modelId="{741F4C36-46A1-4150-8736-5C81B6E4229F}" type="presOf" srcId="{38DB675C-7360-4CBC-8CD2-8750E66AE143}" destId="{F9B72E83-39D0-4E51-BED3-361F66F11F52}" srcOrd="0" destOrd="0" presId="urn:microsoft.com/office/officeart/2005/8/layout/bProcess3"/>
    <dgm:cxn modelId="{1B55B482-6C15-4D28-985A-5F881AC6BA1D}" type="presOf" srcId="{D8747BA8-0B0B-443F-BC99-1F5F95E49EEF}" destId="{EC61DA56-2890-42C1-910F-357D81450FA5}" srcOrd="0" destOrd="0" presId="urn:microsoft.com/office/officeart/2005/8/layout/bProcess3"/>
    <dgm:cxn modelId="{B66F8B3F-5B0A-4DEF-B18B-C6C2434CBDA4}" type="presOf" srcId="{FD86F422-31A8-4C5B-890D-31511C371698}" destId="{67487B13-C553-455A-BE68-8582F47D2887}" srcOrd="0" destOrd="0" presId="urn:microsoft.com/office/officeart/2005/8/layout/bProcess3"/>
    <dgm:cxn modelId="{10883B4B-FB1C-45E3-A4B7-913890847E53}" srcId="{7469B831-8F2C-485F-B04A-4602B7CE995A}" destId="{FD86F422-31A8-4C5B-890D-31511C371698}" srcOrd="2" destOrd="0" parTransId="{F8FE7411-37BA-463E-8FA5-02780450BB9F}" sibTransId="{7141B07E-D6E7-49EC-BDE9-936CC508EE51}"/>
    <dgm:cxn modelId="{64E4A340-F1AE-4216-9611-1DDE11361198}" type="presOf" srcId="{F5D3670F-9968-4008-AE08-BDBE92C97489}" destId="{D3654C4D-BEE9-4882-A092-B58B5CEA1D3D}" srcOrd="0" destOrd="2" presId="urn:microsoft.com/office/officeart/2005/8/layout/bProcess3"/>
    <dgm:cxn modelId="{5687F40F-975E-4464-B458-A75503F663EA}" type="presOf" srcId="{C5A41397-9D67-4036-B6E5-0F84C352A3EC}" destId="{490420D7-F9B0-4E19-B93D-865755E66B97}" srcOrd="0" destOrd="0" presId="urn:microsoft.com/office/officeart/2005/8/layout/bProcess3"/>
    <dgm:cxn modelId="{C467A773-D319-465C-8BDA-280944DE0491}" srcId="{3E8D3CC3-50F0-4D66-9633-9B6D07D67A6C}" destId="{F5D3670F-9968-4008-AE08-BDBE92C97489}" srcOrd="1" destOrd="0" parTransId="{376FA4EC-75C0-489B-BB11-447B6F2DB403}" sibTransId="{2F6B5AF2-2965-4E56-82AC-DEF5B7C7E52A}"/>
    <dgm:cxn modelId="{69628ED6-222F-483D-A4E9-BB69A1791DA7}" type="presOf" srcId="{7469B831-8F2C-485F-B04A-4602B7CE995A}" destId="{C6EB2065-EC7F-40CC-A29C-F28CE2249AEA}" srcOrd="0" destOrd="0" presId="urn:microsoft.com/office/officeart/2005/8/layout/bProcess3"/>
    <dgm:cxn modelId="{6DAFED34-B3AD-4ED6-9A53-E481420F8BA8}" srcId="{7469B831-8F2C-485F-B04A-4602B7CE995A}" destId="{5E3BCCA3-FE0F-44A1-A5BB-C34EBF73DAD9}" srcOrd="3" destOrd="0" parTransId="{6F2CD4A1-11D2-41B5-953A-DE4425955C38}" sibTransId="{6C9B8EB9-5F26-4218-879B-89E68033EC8F}"/>
    <dgm:cxn modelId="{126AFCDD-D1D2-47E2-97D9-0D362BBC00D6}" type="presOf" srcId="{3E8D3CC3-50F0-4D66-9633-9B6D07D67A6C}" destId="{D3654C4D-BEE9-4882-A092-B58B5CEA1D3D}" srcOrd="0" destOrd="0" presId="urn:microsoft.com/office/officeart/2005/8/layout/bProcess3"/>
    <dgm:cxn modelId="{DBF5A253-79CC-4795-9E9F-54077899541E}" srcId="{3E8D3CC3-50F0-4D66-9633-9B6D07D67A6C}" destId="{C9CDD5AA-296F-4777-AAA7-1A53C1657EC4}" srcOrd="2" destOrd="0" parTransId="{F083BD24-B444-4956-A11D-B268B54CAE08}" sibTransId="{7CF69FD9-B09E-4C2B-961A-CEED9967A197}"/>
    <dgm:cxn modelId="{115D82A5-9A54-4B3E-8998-933ECF2B2A2F}" type="presOf" srcId="{2F6FAEA0-2890-4DE4-A5E0-D84443CDD0BE}" destId="{EFCF331D-7066-4469-83F0-DE8AF9B8CC8F}" srcOrd="0" destOrd="0" presId="urn:microsoft.com/office/officeart/2005/8/layout/bProcess3"/>
    <dgm:cxn modelId="{8AC98A9A-5912-40D6-9D71-600C48E0E566}" type="presOf" srcId="{E9F9D61E-38F3-4915-BE2D-92CB37002089}" destId="{18B10FAB-B14B-46AA-B5E6-B7E9ED2D0740}" srcOrd="0" destOrd="0" presId="urn:microsoft.com/office/officeart/2005/8/layout/bProcess3"/>
    <dgm:cxn modelId="{E15B644B-F1D6-4B0C-AAB8-E01D563E4E03}" type="presOf" srcId="{6DB723E5-4844-4245-8858-D976899AF6EA}" destId="{4E2B5883-BC03-45B4-AB66-5AF2E1171E26}" srcOrd="1" destOrd="0" presId="urn:microsoft.com/office/officeart/2005/8/layout/bProcess3"/>
    <dgm:cxn modelId="{B830F210-F582-468E-9684-6256C83FBA4E}" type="presOf" srcId="{38DB675C-7360-4CBC-8CD2-8750E66AE143}" destId="{04BE96AC-F8E2-429F-AC62-B9FA1674C6F5}" srcOrd="1" destOrd="0" presId="urn:microsoft.com/office/officeart/2005/8/layout/bProcess3"/>
    <dgm:cxn modelId="{A4273E5B-2805-46DF-87C6-1E2F047702C2}" type="presOf" srcId="{2F6FAEA0-2890-4DE4-A5E0-D84443CDD0BE}" destId="{D8A307BD-4526-49C3-B528-745687900FBC}" srcOrd="1" destOrd="0" presId="urn:microsoft.com/office/officeart/2005/8/layout/bProcess3"/>
    <dgm:cxn modelId="{85A61948-1D31-4B04-A82E-1767127459EA}" type="presOf" srcId="{FD016C6D-B12A-49E6-96A8-E5801643EA45}" destId="{A6E93FF6-F5F3-41AF-8A08-91D7B65E8A92}" srcOrd="1" destOrd="0" presId="urn:microsoft.com/office/officeart/2005/8/layout/bProcess3"/>
    <dgm:cxn modelId="{6C0D96B8-686B-4674-989D-57AA10667627}" type="presOf" srcId="{7141B07E-D6E7-49EC-BDE9-936CC508EE51}" destId="{93A82475-62A0-45AF-BEF9-93EB135DC0CA}" srcOrd="1" destOrd="0" presId="urn:microsoft.com/office/officeart/2005/8/layout/bProcess3"/>
    <dgm:cxn modelId="{58163964-F27F-46B0-8388-34B62571ABFF}" type="presOf" srcId="{FD016C6D-B12A-49E6-96A8-E5801643EA45}" destId="{B06EFA9A-BD07-4EBA-ACEA-C1120C430EB5}" srcOrd="0" destOrd="0" presId="urn:microsoft.com/office/officeart/2005/8/layout/bProcess3"/>
    <dgm:cxn modelId="{09B61946-E451-41AC-9B57-6B6B0CC3931D}" type="presOf" srcId="{6C9B8EB9-5F26-4218-879B-89E68033EC8F}" destId="{4F9E89D8-E5B0-46FF-94B4-BD5D5299DA82}" srcOrd="0" destOrd="0" presId="urn:microsoft.com/office/officeart/2005/8/layout/bProcess3"/>
    <dgm:cxn modelId="{7768BD3A-D77F-4CFA-AEE8-592890422B7B}" srcId="{7469B831-8F2C-485F-B04A-4602B7CE995A}" destId="{E9F9D61E-38F3-4915-BE2D-92CB37002089}" srcOrd="0" destOrd="0" parTransId="{990AC963-B395-416E-A708-0B20EB15B74B}" sibTransId="{38DB675C-7360-4CBC-8CD2-8750E66AE143}"/>
    <dgm:cxn modelId="{171FF5E5-31E6-4A62-A88E-99CE695F64B0}" type="presOf" srcId="{6DB723E5-4844-4245-8858-D976899AF6EA}" destId="{C8137A54-DFF0-430E-9DF4-7D72F35B1A18}" srcOrd="0" destOrd="0" presId="urn:microsoft.com/office/officeart/2005/8/layout/bProcess3"/>
    <dgm:cxn modelId="{423B671E-6D51-4A61-86D0-11D833024EBD}" type="presOf" srcId="{A5CA6310-8353-469A-B479-4C1A121B7C7D}" destId="{C6168437-3F94-4227-9664-A6D844D557D5}" srcOrd="0" destOrd="0" presId="urn:microsoft.com/office/officeart/2005/8/layout/bProcess3"/>
    <dgm:cxn modelId="{0044F947-0BD0-44B2-B248-BF422B5FED1C}" type="presOf" srcId="{6C9B8EB9-5F26-4218-879B-89E68033EC8F}" destId="{F8DAD3C9-E5FF-41C0-8586-A49C47385014}" srcOrd="1" destOrd="0" presId="urn:microsoft.com/office/officeart/2005/8/layout/bProcess3"/>
    <dgm:cxn modelId="{3134C7E5-5CF1-4CFC-8A6A-136C3B3D52C1}" type="presOf" srcId="{C9CDD5AA-296F-4777-AAA7-1A53C1657EC4}" destId="{D3654C4D-BEE9-4882-A092-B58B5CEA1D3D}" srcOrd="0" destOrd="3" presId="urn:microsoft.com/office/officeart/2005/8/layout/bProcess3"/>
    <dgm:cxn modelId="{CE8CFA5D-12E2-4911-A13F-9987253843F7}" type="presOf" srcId="{7141B07E-D6E7-49EC-BDE9-936CC508EE51}" destId="{AFE6148B-64E3-4518-88C7-37F3114FD499}" srcOrd="0" destOrd="0" presId="urn:microsoft.com/office/officeart/2005/8/layout/bProcess3"/>
    <dgm:cxn modelId="{6F30F8CC-8412-4258-A32D-735165480D13}" srcId="{7469B831-8F2C-485F-B04A-4602B7CE995A}" destId="{3E8D3CC3-50F0-4D66-9633-9B6D07D67A6C}" srcOrd="5" destOrd="0" parTransId="{CCA953FC-E882-4E48-8D04-A596A02E5418}" sibTransId="{2F6FAEA0-2890-4DE4-A5E0-D84443CDD0BE}"/>
    <dgm:cxn modelId="{37CFB83A-4B4F-407D-9C16-E4C713166FA5}" srcId="{3E8D3CC3-50F0-4D66-9633-9B6D07D67A6C}" destId="{BB592528-603A-4397-91C0-405A97A6CC48}" srcOrd="0" destOrd="0" parTransId="{8ABF8513-C4D4-433E-A3EB-E180B9399E5B}" sibTransId="{0068DA88-4803-49A5-A19D-83204DE46FBF}"/>
    <dgm:cxn modelId="{2E02FF37-71BB-4897-A206-EB21CCBEF16B}" srcId="{7469B831-8F2C-485F-B04A-4602B7CE995A}" destId="{D8747BA8-0B0B-443F-BC99-1F5F95E49EEF}" srcOrd="4" destOrd="0" parTransId="{F3CBFA5C-713D-4E12-9F10-E57F111CAFD6}" sibTransId="{FD016C6D-B12A-49E6-96A8-E5801643EA45}"/>
    <dgm:cxn modelId="{C6050B03-B007-4344-9F49-2A2CE2B42999}" srcId="{7469B831-8F2C-485F-B04A-4602B7CE995A}" destId="{A5CA6310-8353-469A-B479-4C1A121B7C7D}" srcOrd="6" destOrd="0" parTransId="{A18DD755-6B72-416F-9C56-7B03B1AC6629}" sibTransId="{1EEE093B-5B2C-425B-8440-591E87C4F6BF}"/>
    <dgm:cxn modelId="{7415036C-F7A3-48F0-91B1-8917DCF5CCD0}" type="presOf" srcId="{5E3BCCA3-FE0F-44A1-A5BB-C34EBF73DAD9}" destId="{B78C0CB2-B61E-4670-9D45-99C4D73157A4}" srcOrd="0" destOrd="0" presId="urn:microsoft.com/office/officeart/2005/8/layout/bProcess3"/>
    <dgm:cxn modelId="{69F3C35F-4D74-4D73-AB23-669F7AA27784}" type="presOf" srcId="{BB592528-603A-4397-91C0-405A97A6CC48}" destId="{D3654C4D-BEE9-4882-A092-B58B5CEA1D3D}" srcOrd="0" destOrd="1" presId="urn:microsoft.com/office/officeart/2005/8/layout/bProcess3"/>
    <dgm:cxn modelId="{9CA60ADC-D49D-4305-8BE1-E31E43EACEA3}" type="presParOf" srcId="{C6EB2065-EC7F-40CC-A29C-F28CE2249AEA}" destId="{18B10FAB-B14B-46AA-B5E6-B7E9ED2D0740}" srcOrd="0" destOrd="0" presId="urn:microsoft.com/office/officeart/2005/8/layout/bProcess3"/>
    <dgm:cxn modelId="{3B9E8CFF-5775-41E7-B73E-70B96B063EBB}" type="presParOf" srcId="{C6EB2065-EC7F-40CC-A29C-F28CE2249AEA}" destId="{F9B72E83-39D0-4E51-BED3-361F66F11F52}" srcOrd="1" destOrd="0" presId="urn:microsoft.com/office/officeart/2005/8/layout/bProcess3"/>
    <dgm:cxn modelId="{4EAC279E-CF04-48FB-B655-61B1614B40C9}" type="presParOf" srcId="{F9B72E83-39D0-4E51-BED3-361F66F11F52}" destId="{04BE96AC-F8E2-429F-AC62-B9FA1674C6F5}" srcOrd="0" destOrd="0" presId="urn:microsoft.com/office/officeart/2005/8/layout/bProcess3"/>
    <dgm:cxn modelId="{A10D3312-F1D4-443B-89C8-CE813660D1DA}" type="presParOf" srcId="{C6EB2065-EC7F-40CC-A29C-F28CE2249AEA}" destId="{490420D7-F9B0-4E19-B93D-865755E66B97}" srcOrd="2" destOrd="0" presId="urn:microsoft.com/office/officeart/2005/8/layout/bProcess3"/>
    <dgm:cxn modelId="{A0A3E3AE-43B8-4190-8FA2-0B1E0C1ACDAF}" type="presParOf" srcId="{C6EB2065-EC7F-40CC-A29C-F28CE2249AEA}" destId="{C8137A54-DFF0-430E-9DF4-7D72F35B1A18}" srcOrd="3" destOrd="0" presId="urn:microsoft.com/office/officeart/2005/8/layout/bProcess3"/>
    <dgm:cxn modelId="{2304EA01-0E3E-44D3-ADB3-613EE94213F0}" type="presParOf" srcId="{C8137A54-DFF0-430E-9DF4-7D72F35B1A18}" destId="{4E2B5883-BC03-45B4-AB66-5AF2E1171E26}" srcOrd="0" destOrd="0" presId="urn:microsoft.com/office/officeart/2005/8/layout/bProcess3"/>
    <dgm:cxn modelId="{E8883590-E97D-4452-A4B5-43C8A4D6CF9A}" type="presParOf" srcId="{C6EB2065-EC7F-40CC-A29C-F28CE2249AEA}" destId="{67487B13-C553-455A-BE68-8582F47D2887}" srcOrd="4" destOrd="0" presId="urn:microsoft.com/office/officeart/2005/8/layout/bProcess3"/>
    <dgm:cxn modelId="{BFBB46D3-C188-4132-8523-54126ED3BAD4}" type="presParOf" srcId="{C6EB2065-EC7F-40CC-A29C-F28CE2249AEA}" destId="{AFE6148B-64E3-4518-88C7-37F3114FD499}" srcOrd="5" destOrd="0" presId="urn:microsoft.com/office/officeart/2005/8/layout/bProcess3"/>
    <dgm:cxn modelId="{AF21B105-44BA-4452-A24E-47C2EB236915}" type="presParOf" srcId="{AFE6148B-64E3-4518-88C7-37F3114FD499}" destId="{93A82475-62A0-45AF-BEF9-93EB135DC0CA}" srcOrd="0" destOrd="0" presId="urn:microsoft.com/office/officeart/2005/8/layout/bProcess3"/>
    <dgm:cxn modelId="{1CBAF09E-7A06-4884-A391-A30E9A4A3E5D}" type="presParOf" srcId="{C6EB2065-EC7F-40CC-A29C-F28CE2249AEA}" destId="{B78C0CB2-B61E-4670-9D45-99C4D73157A4}" srcOrd="6" destOrd="0" presId="urn:microsoft.com/office/officeart/2005/8/layout/bProcess3"/>
    <dgm:cxn modelId="{008D0F60-0B3F-4617-8AC8-CA168EF73235}" type="presParOf" srcId="{C6EB2065-EC7F-40CC-A29C-F28CE2249AEA}" destId="{4F9E89D8-E5B0-46FF-94B4-BD5D5299DA82}" srcOrd="7" destOrd="0" presId="urn:microsoft.com/office/officeart/2005/8/layout/bProcess3"/>
    <dgm:cxn modelId="{F97B0C84-C814-4249-B632-054E8AED205E}" type="presParOf" srcId="{4F9E89D8-E5B0-46FF-94B4-BD5D5299DA82}" destId="{F8DAD3C9-E5FF-41C0-8586-A49C47385014}" srcOrd="0" destOrd="0" presId="urn:microsoft.com/office/officeart/2005/8/layout/bProcess3"/>
    <dgm:cxn modelId="{B36A8487-AB26-46C2-AB90-426483A3F7BA}" type="presParOf" srcId="{C6EB2065-EC7F-40CC-A29C-F28CE2249AEA}" destId="{EC61DA56-2890-42C1-910F-357D81450FA5}" srcOrd="8" destOrd="0" presId="urn:microsoft.com/office/officeart/2005/8/layout/bProcess3"/>
    <dgm:cxn modelId="{19D743BC-7450-441F-8F67-7848960301CF}" type="presParOf" srcId="{C6EB2065-EC7F-40CC-A29C-F28CE2249AEA}" destId="{B06EFA9A-BD07-4EBA-ACEA-C1120C430EB5}" srcOrd="9" destOrd="0" presId="urn:microsoft.com/office/officeart/2005/8/layout/bProcess3"/>
    <dgm:cxn modelId="{7E5ECF4F-710A-408E-B5AF-C3C70C359F30}" type="presParOf" srcId="{B06EFA9A-BD07-4EBA-ACEA-C1120C430EB5}" destId="{A6E93FF6-F5F3-41AF-8A08-91D7B65E8A92}" srcOrd="0" destOrd="0" presId="urn:microsoft.com/office/officeart/2005/8/layout/bProcess3"/>
    <dgm:cxn modelId="{6B2E19AE-7B38-4FFA-B0F4-00F0BF403816}" type="presParOf" srcId="{C6EB2065-EC7F-40CC-A29C-F28CE2249AEA}" destId="{D3654C4D-BEE9-4882-A092-B58B5CEA1D3D}" srcOrd="10" destOrd="0" presId="urn:microsoft.com/office/officeart/2005/8/layout/bProcess3"/>
    <dgm:cxn modelId="{9FDAADF9-EE49-4C1D-9104-C2C2FE9F61BB}" type="presParOf" srcId="{C6EB2065-EC7F-40CC-A29C-F28CE2249AEA}" destId="{EFCF331D-7066-4469-83F0-DE8AF9B8CC8F}" srcOrd="11" destOrd="0" presId="urn:microsoft.com/office/officeart/2005/8/layout/bProcess3"/>
    <dgm:cxn modelId="{CEC5F9CE-DC71-4EE1-A7D5-A3DA380B1B26}" type="presParOf" srcId="{EFCF331D-7066-4469-83F0-DE8AF9B8CC8F}" destId="{D8A307BD-4526-49C3-B528-745687900FBC}" srcOrd="0" destOrd="0" presId="urn:microsoft.com/office/officeart/2005/8/layout/bProcess3"/>
    <dgm:cxn modelId="{76597689-FAAB-49AE-97C3-4034AB9C3E11}" type="presParOf" srcId="{C6EB2065-EC7F-40CC-A29C-F28CE2249AEA}" destId="{C6168437-3F94-4227-9664-A6D844D557D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72E83-39D0-4E51-BED3-361F66F11F52}">
      <dsp:nvSpPr>
        <dsp:cNvPr id="0" name=""/>
        <dsp:cNvSpPr/>
      </dsp:nvSpPr>
      <dsp:spPr>
        <a:xfrm>
          <a:off x="2944577" y="567800"/>
          <a:ext cx="437917" cy="91440"/>
        </a:xfrm>
        <a:custGeom>
          <a:avLst/>
          <a:gdLst/>
          <a:ahLst/>
          <a:cxnLst/>
          <a:rect l="0" t="0" r="0" b="0"/>
          <a:pathLst>
            <a:path>
              <a:moveTo>
                <a:pt x="0" y="45720"/>
              </a:moveTo>
              <a:lnTo>
                <a:pt x="4379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1823" y="611177"/>
        <a:ext cx="23425" cy="4685"/>
      </dsp:txXfrm>
    </dsp:sp>
    <dsp:sp modelId="{18B10FAB-B14B-46AA-B5E6-B7E9ED2D0740}">
      <dsp:nvSpPr>
        <dsp:cNvPr id="0" name=""/>
        <dsp:cNvSpPr/>
      </dsp:nvSpPr>
      <dsp:spPr>
        <a:xfrm>
          <a:off x="909346" y="2411"/>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Triomf Primary</a:t>
          </a:r>
          <a:br>
            <a:rPr lang="en-US" sz="1400" kern="1200" dirty="0" smtClean="0"/>
          </a:br>
          <a:r>
            <a:rPr lang="en-US" sz="1400" kern="1200" dirty="0" smtClean="0"/>
            <a:t>(1998-2004)</a:t>
          </a:r>
          <a:endParaRPr lang="en-US" sz="1400" kern="1200" dirty="0"/>
        </a:p>
      </dsp:txBody>
      <dsp:txXfrm>
        <a:off x="909346" y="2411"/>
        <a:ext cx="2037030" cy="1222218"/>
      </dsp:txXfrm>
    </dsp:sp>
    <dsp:sp modelId="{C8137A54-DFF0-430E-9DF4-7D72F35B1A18}">
      <dsp:nvSpPr>
        <dsp:cNvPr id="0" name=""/>
        <dsp:cNvSpPr/>
      </dsp:nvSpPr>
      <dsp:spPr>
        <a:xfrm>
          <a:off x="5450125" y="567800"/>
          <a:ext cx="437917" cy="91440"/>
        </a:xfrm>
        <a:custGeom>
          <a:avLst/>
          <a:gdLst/>
          <a:ahLst/>
          <a:cxnLst/>
          <a:rect l="0" t="0" r="0" b="0"/>
          <a:pathLst>
            <a:path>
              <a:moveTo>
                <a:pt x="0" y="45720"/>
              </a:moveTo>
              <a:lnTo>
                <a:pt x="4379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7370" y="611177"/>
        <a:ext cx="23425" cy="4685"/>
      </dsp:txXfrm>
    </dsp:sp>
    <dsp:sp modelId="{490420D7-F9B0-4E19-B93D-865755E66B97}">
      <dsp:nvSpPr>
        <dsp:cNvPr id="0" name=""/>
        <dsp:cNvSpPr/>
      </dsp:nvSpPr>
      <dsp:spPr>
        <a:xfrm>
          <a:off x="3414894" y="2411"/>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Bethelsdorp HS</a:t>
          </a:r>
          <a:br>
            <a:rPr lang="en-US" sz="1400" kern="1200" dirty="0" smtClean="0"/>
          </a:br>
          <a:r>
            <a:rPr lang="en-US" sz="1400" kern="1200" dirty="0" smtClean="0"/>
            <a:t>(2005 – 2009)</a:t>
          </a:r>
          <a:endParaRPr lang="en-US" sz="1400" kern="1200" dirty="0"/>
        </a:p>
      </dsp:txBody>
      <dsp:txXfrm>
        <a:off x="3414894" y="2411"/>
        <a:ext cx="2037030" cy="1222218"/>
      </dsp:txXfrm>
    </dsp:sp>
    <dsp:sp modelId="{AFE6148B-64E3-4518-88C7-37F3114FD499}">
      <dsp:nvSpPr>
        <dsp:cNvPr id="0" name=""/>
        <dsp:cNvSpPr/>
      </dsp:nvSpPr>
      <dsp:spPr>
        <a:xfrm>
          <a:off x="1927862" y="1222829"/>
          <a:ext cx="5011095" cy="437917"/>
        </a:xfrm>
        <a:custGeom>
          <a:avLst/>
          <a:gdLst/>
          <a:ahLst/>
          <a:cxnLst/>
          <a:rect l="0" t="0" r="0" b="0"/>
          <a:pathLst>
            <a:path>
              <a:moveTo>
                <a:pt x="5011095" y="0"/>
              </a:moveTo>
              <a:lnTo>
                <a:pt x="5011095" y="236058"/>
              </a:lnTo>
              <a:lnTo>
                <a:pt x="0" y="236058"/>
              </a:lnTo>
              <a:lnTo>
                <a:pt x="0" y="437917"/>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7586" y="1439445"/>
        <a:ext cx="251647" cy="4685"/>
      </dsp:txXfrm>
    </dsp:sp>
    <dsp:sp modelId="{67487B13-C553-455A-BE68-8582F47D2887}">
      <dsp:nvSpPr>
        <dsp:cNvPr id="0" name=""/>
        <dsp:cNvSpPr/>
      </dsp:nvSpPr>
      <dsp:spPr>
        <a:xfrm>
          <a:off x="5920442" y="2411"/>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Ndip. Analytical Chemistry _ extended</a:t>
          </a:r>
          <a:br>
            <a:rPr lang="en-US" sz="1400" kern="1200" dirty="0" smtClean="0"/>
          </a:br>
          <a:r>
            <a:rPr lang="en-US" sz="1400" kern="1200" dirty="0" smtClean="0"/>
            <a:t>(2010-2014)</a:t>
          </a:r>
          <a:endParaRPr lang="en-US" sz="1400" kern="1200" dirty="0"/>
        </a:p>
      </dsp:txBody>
      <dsp:txXfrm>
        <a:off x="5920442" y="2411"/>
        <a:ext cx="2037030" cy="1222218"/>
      </dsp:txXfrm>
    </dsp:sp>
    <dsp:sp modelId="{4F9E89D8-E5B0-46FF-94B4-BD5D5299DA82}">
      <dsp:nvSpPr>
        <dsp:cNvPr id="0" name=""/>
        <dsp:cNvSpPr/>
      </dsp:nvSpPr>
      <dsp:spPr>
        <a:xfrm>
          <a:off x="2944577" y="2258536"/>
          <a:ext cx="437917" cy="91440"/>
        </a:xfrm>
        <a:custGeom>
          <a:avLst/>
          <a:gdLst/>
          <a:ahLst/>
          <a:cxnLst/>
          <a:rect l="0" t="0" r="0" b="0"/>
          <a:pathLst>
            <a:path>
              <a:moveTo>
                <a:pt x="0" y="45720"/>
              </a:moveTo>
              <a:lnTo>
                <a:pt x="4379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1823" y="2301913"/>
        <a:ext cx="23425" cy="4685"/>
      </dsp:txXfrm>
    </dsp:sp>
    <dsp:sp modelId="{B78C0CB2-B61E-4670-9D45-99C4D73157A4}">
      <dsp:nvSpPr>
        <dsp:cNvPr id="0" name=""/>
        <dsp:cNvSpPr/>
      </dsp:nvSpPr>
      <dsp:spPr>
        <a:xfrm>
          <a:off x="909346" y="1693146"/>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Kansai Plascon</a:t>
          </a:r>
          <a:br>
            <a:rPr lang="en-US" sz="1400" kern="1200" dirty="0" smtClean="0"/>
          </a:br>
          <a:r>
            <a:rPr lang="en-US" sz="1400" kern="1200" dirty="0" smtClean="0"/>
            <a:t>(2014)</a:t>
          </a:r>
          <a:endParaRPr lang="en-US" sz="1400" kern="1200" dirty="0"/>
        </a:p>
      </dsp:txBody>
      <dsp:txXfrm>
        <a:off x="909346" y="1693146"/>
        <a:ext cx="2037030" cy="1222218"/>
      </dsp:txXfrm>
    </dsp:sp>
    <dsp:sp modelId="{B06EFA9A-BD07-4EBA-ACEA-C1120C430EB5}">
      <dsp:nvSpPr>
        <dsp:cNvPr id="0" name=""/>
        <dsp:cNvSpPr/>
      </dsp:nvSpPr>
      <dsp:spPr>
        <a:xfrm>
          <a:off x="5450125" y="2258536"/>
          <a:ext cx="437917" cy="91440"/>
        </a:xfrm>
        <a:custGeom>
          <a:avLst/>
          <a:gdLst/>
          <a:ahLst/>
          <a:cxnLst/>
          <a:rect l="0" t="0" r="0" b="0"/>
          <a:pathLst>
            <a:path>
              <a:moveTo>
                <a:pt x="0" y="45720"/>
              </a:moveTo>
              <a:lnTo>
                <a:pt x="43791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7370" y="2301913"/>
        <a:ext cx="23425" cy="4685"/>
      </dsp:txXfrm>
    </dsp:sp>
    <dsp:sp modelId="{EC61DA56-2890-42C1-910F-357D81450FA5}">
      <dsp:nvSpPr>
        <dsp:cNvPr id="0" name=""/>
        <dsp:cNvSpPr/>
      </dsp:nvSpPr>
      <dsp:spPr>
        <a:xfrm>
          <a:off x="3414894" y="1693146"/>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Btech Chemistry</a:t>
          </a:r>
          <a:br>
            <a:rPr lang="en-US" sz="1400" kern="1200" dirty="0" smtClean="0"/>
          </a:br>
          <a:r>
            <a:rPr lang="en-US" sz="1400" kern="1200" dirty="0" smtClean="0"/>
            <a:t>(2015)</a:t>
          </a:r>
          <a:endParaRPr lang="en-US" sz="1400" kern="1200" dirty="0"/>
        </a:p>
      </dsp:txBody>
      <dsp:txXfrm>
        <a:off x="3414894" y="1693146"/>
        <a:ext cx="2037030" cy="1222218"/>
      </dsp:txXfrm>
    </dsp:sp>
    <dsp:sp modelId="{EFCF331D-7066-4469-83F0-DE8AF9B8CC8F}">
      <dsp:nvSpPr>
        <dsp:cNvPr id="0" name=""/>
        <dsp:cNvSpPr/>
      </dsp:nvSpPr>
      <dsp:spPr>
        <a:xfrm>
          <a:off x="1927862" y="2913565"/>
          <a:ext cx="5011095" cy="437917"/>
        </a:xfrm>
        <a:custGeom>
          <a:avLst/>
          <a:gdLst/>
          <a:ahLst/>
          <a:cxnLst/>
          <a:rect l="0" t="0" r="0" b="0"/>
          <a:pathLst>
            <a:path>
              <a:moveTo>
                <a:pt x="5011095" y="0"/>
              </a:moveTo>
              <a:lnTo>
                <a:pt x="5011095" y="236058"/>
              </a:lnTo>
              <a:lnTo>
                <a:pt x="0" y="236058"/>
              </a:lnTo>
              <a:lnTo>
                <a:pt x="0" y="437917"/>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7586" y="3130181"/>
        <a:ext cx="251647" cy="4685"/>
      </dsp:txXfrm>
    </dsp:sp>
    <dsp:sp modelId="{D3654C4D-BEE9-4882-A092-B58B5CEA1D3D}">
      <dsp:nvSpPr>
        <dsp:cNvPr id="0" name=""/>
        <dsp:cNvSpPr/>
      </dsp:nvSpPr>
      <dsp:spPr>
        <a:xfrm>
          <a:off x="5920442" y="1693146"/>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t>MSc Chemistry</a:t>
          </a:r>
          <a:br>
            <a:rPr lang="en-US" sz="1400" kern="1200" dirty="0" smtClean="0"/>
          </a:br>
          <a:r>
            <a:rPr lang="en-US" sz="1400" kern="1200" dirty="0" smtClean="0"/>
            <a:t>(2016 – 2019)</a:t>
          </a:r>
          <a:endParaRPr lang="en-US" sz="1400" kern="1200" dirty="0"/>
        </a:p>
        <a:p>
          <a:pPr marL="57150" lvl="1" indent="-57150" algn="l" defTabSz="488950">
            <a:lnSpc>
              <a:spcPct val="90000"/>
            </a:lnSpc>
            <a:spcBef>
              <a:spcPct val="0"/>
            </a:spcBef>
            <a:spcAft>
              <a:spcPct val="15000"/>
            </a:spcAft>
            <a:buChar char="••"/>
          </a:pPr>
          <a:r>
            <a:rPr lang="en-US" sz="1100" kern="1200" dirty="0" smtClean="0"/>
            <a:t>NMMU </a:t>
          </a:r>
          <a:r>
            <a:rPr lang="en-US" sz="1100" kern="1200" dirty="0" err="1" smtClean="0"/>
            <a:t>chem</a:t>
          </a:r>
          <a:r>
            <a:rPr lang="en-US" sz="1100" kern="1200" dirty="0" smtClean="0"/>
            <a:t> demi</a:t>
          </a:r>
          <a:endParaRPr lang="en-US" sz="1100" kern="1200" dirty="0"/>
        </a:p>
        <a:p>
          <a:pPr marL="57150" lvl="1" indent="-57150" algn="l" defTabSz="488950">
            <a:lnSpc>
              <a:spcPct val="90000"/>
            </a:lnSpc>
            <a:spcBef>
              <a:spcPct val="0"/>
            </a:spcBef>
            <a:spcAft>
              <a:spcPct val="15000"/>
            </a:spcAft>
            <a:buChar char="••"/>
          </a:pPr>
          <a:r>
            <a:rPr lang="en-US" sz="1100" kern="1200" dirty="0" smtClean="0"/>
            <a:t>NMB water analyst</a:t>
          </a:r>
          <a:endParaRPr lang="en-US" sz="1100" kern="1200" dirty="0"/>
        </a:p>
        <a:p>
          <a:pPr marL="57150" lvl="1" indent="-57150" algn="l" defTabSz="488950">
            <a:lnSpc>
              <a:spcPct val="90000"/>
            </a:lnSpc>
            <a:spcBef>
              <a:spcPct val="0"/>
            </a:spcBef>
            <a:spcAft>
              <a:spcPct val="15000"/>
            </a:spcAft>
            <a:buChar char="••"/>
          </a:pPr>
          <a:r>
            <a:rPr lang="en-US" sz="1100" kern="1200" dirty="0" smtClean="0"/>
            <a:t>Educator</a:t>
          </a:r>
          <a:endParaRPr lang="en-US" sz="1100" kern="1200" dirty="0"/>
        </a:p>
      </dsp:txBody>
      <dsp:txXfrm>
        <a:off x="5920442" y="1693146"/>
        <a:ext cx="2037030" cy="1222218"/>
      </dsp:txXfrm>
    </dsp:sp>
    <dsp:sp modelId="{C6168437-3F94-4227-9664-A6D844D557D5}">
      <dsp:nvSpPr>
        <dsp:cNvPr id="0" name=""/>
        <dsp:cNvSpPr/>
      </dsp:nvSpPr>
      <dsp:spPr>
        <a:xfrm>
          <a:off x="909346" y="3383882"/>
          <a:ext cx="2037030" cy="122221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SAEON</a:t>
          </a:r>
          <a:br>
            <a:rPr lang="en-US" sz="1400" kern="1200" dirty="0" smtClean="0"/>
          </a:br>
          <a:r>
            <a:rPr lang="en-US" sz="1400" kern="1200" dirty="0" smtClean="0"/>
            <a:t>(2018-present)</a:t>
          </a:r>
          <a:endParaRPr lang="en-US" sz="1400" kern="1200" dirty="0"/>
        </a:p>
      </dsp:txBody>
      <dsp:txXfrm>
        <a:off x="909346" y="3383882"/>
        <a:ext cx="2037030" cy="12222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t>8/16/2021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t>‹#›</a:t>
            </a:fld>
            <a:endParaRPr lang="en-US"/>
          </a:p>
        </p:txBody>
      </p:sp>
    </p:spTree>
    <p:extLst>
      <p:ext uri="{BB962C8B-B14F-4D97-AF65-F5344CB8AC3E}">
        <p14:creationId xmlns:p14="http://schemas.microsoft.com/office/powerpoint/2010/main" val="370277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Who am I? How did I get here? The</a:t>
            </a:r>
            <a:r>
              <a:rPr lang="en-ZA" baseline="0" dirty="0" smtClean="0"/>
              <a:t> best context I can give is to start with a short timeline to my present point.</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2</a:t>
            </a:fld>
            <a:endParaRPr lang="en-US"/>
          </a:p>
        </p:txBody>
      </p:sp>
    </p:spTree>
    <p:extLst>
      <p:ext uri="{BB962C8B-B14F-4D97-AF65-F5344CB8AC3E}">
        <p14:creationId xmlns:p14="http://schemas.microsoft.com/office/powerpoint/2010/main" val="3016715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Us meeting each other inspires each other, our work uniquely inspiring others to do more, do better and understand each other. Stay being you, keep being amazing and accept how significant your spark is and always will be. We draw confidence from one other and cement it within by believing in ourselves.</a:t>
            </a:r>
            <a:endParaRPr lang="en-ZA" dirty="0" smtClean="0"/>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11</a:t>
            </a:fld>
            <a:endParaRPr lang="en-US"/>
          </a:p>
        </p:txBody>
      </p:sp>
    </p:spTree>
    <p:extLst>
      <p:ext uri="{BB962C8B-B14F-4D97-AF65-F5344CB8AC3E}">
        <p14:creationId xmlns:p14="http://schemas.microsoft.com/office/powerpoint/2010/main" val="420472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One can describe the process</a:t>
            </a:r>
            <a:r>
              <a:rPr lang="en-ZA" baseline="0" dirty="0" smtClean="0"/>
              <a:t> as baking. Each life experience adds an ingredient. An absence of any step or ingredient and you end up with a bland flat cake. Each stop along the way I was blessed with mostly females who are inspiring, supportive and strong.</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3</a:t>
            </a:fld>
            <a:endParaRPr lang="en-US"/>
          </a:p>
        </p:txBody>
      </p:sp>
    </p:spTree>
    <p:extLst>
      <p:ext uri="{BB962C8B-B14F-4D97-AF65-F5344CB8AC3E}">
        <p14:creationId xmlns:p14="http://schemas.microsoft.com/office/powerpoint/2010/main" val="359613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Normally</a:t>
            </a:r>
            <a:r>
              <a:rPr lang="en-ZA" baseline="0" dirty="0" smtClean="0"/>
              <a:t> one would have the Pros listed first. But in the real life sense a pro has to be drawn from con in order to succeed. The silver lining needs to be identified and used, innovate, adapt, improvise. I did not allow the circumstances I was born into determine my future. With support from parents and an amazing LO and maths (room teacher) I made it out. High School taught me that fitting in and conforming to the majority will not benefit your journey.</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4</a:t>
            </a:fld>
            <a:endParaRPr lang="en-US"/>
          </a:p>
        </p:txBody>
      </p:sp>
    </p:spTree>
    <p:extLst>
      <p:ext uri="{BB962C8B-B14F-4D97-AF65-F5344CB8AC3E}">
        <p14:creationId xmlns:p14="http://schemas.microsoft.com/office/powerpoint/2010/main" val="326427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large class sizes from school did not work in my favour and having a love for playing</a:t>
            </a:r>
            <a:r>
              <a:rPr lang="en-ZA" baseline="0" dirty="0" smtClean="0"/>
              <a:t> sport did not help either. My APS fell below required and placed me in the extended course. However, circling back to the cake analogy this was just another necessary ingredient to learn confidence and speaking up for what you want to be.</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5</a:t>
            </a:fld>
            <a:endParaRPr lang="en-US"/>
          </a:p>
        </p:txBody>
      </p:sp>
    </p:spTree>
    <p:extLst>
      <p:ext uri="{BB962C8B-B14F-4D97-AF65-F5344CB8AC3E}">
        <p14:creationId xmlns:p14="http://schemas.microsoft.com/office/powerpoint/2010/main" val="219224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Because of the previous cake ingredient</a:t>
            </a:r>
            <a:r>
              <a:rPr lang="en-ZA" baseline="0" dirty="0" smtClean="0"/>
              <a:t> the next academic step was not daunting. Constructive criticism was welcomed and rejection always challenged.</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6</a:t>
            </a:fld>
            <a:endParaRPr lang="en-US"/>
          </a:p>
        </p:txBody>
      </p:sp>
    </p:spTree>
    <p:extLst>
      <p:ext uri="{BB962C8B-B14F-4D97-AF65-F5344CB8AC3E}">
        <p14:creationId xmlns:p14="http://schemas.microsoft.com/office/powerpoint/2010/main" val="320454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 is not ideal</a:t>
            </a:r>
            <a:r>
              <a:rPr lang="en-ZA" baseline="0" dirty="0" smtClean="0"/>
              <a:t> to work full time while studying but it is a reality for most of us. The change in study path was also quite a jump, but I felt a strong connection to finding ways of making science accessible to learners who do not have the resources but are motivated enough to try. In this study I found learners just want the opportunity to learn about science and that in turn makes them want to pass it on to community and peers. You only need to spark one for the light to shine.</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7</a:t>
            </a:fld>
            <a:endParaRPr lang="en-US"/>
          </a:p>
        </p:txBody>
      </p:sp>
    </p:spTree>
    <p:extLst>
      <p:ext uri="{BB962C8B-B14F-4D97-AF65-F5344CB8AC3E}">
        <p14:creationId xmlns:p14="http://schemas.microsoft.com/office/powerpoint/2010/main" val="135075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With all of the aforementioned combined, it has afforded</a:t>
            </a:r>
            <a:r>
              <a:rPr lang="en-ZA" baseline="0" dirty="0" smtClean="0"/>
              <a:t> me the opportunity to work in my dream job and meet so many new and different individuals.</a:t>
            </a:r>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8</a:t>
            </a:fld>
            <a:endParaRPr lang="en-US"/>
          </a:p>
        </p:txBody>
      </p:sp>
    </p:spTree>
    <p:extLst>
      <p:ext uri="{BB962C8B-B14F-4D97-AF65-F5344CB8AC3E}">
        <p14:creationId xmlns:p14="http://schemas.microsoft.com/office/powerpoint/2010/main" val="32393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Each individual  adding layers to the cake making it unique, outspoken and understanding to differences.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Z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Each person has added an ingredient to making me, me and together us. All our sparks together make a beautiful flame to look at. Us meeting each other inspires each other, our work uniquely inspiring others to do more, do better and understand each other. Stay being you, keep being amazing and accept how significant your spark is and always will be.</a:t>
            </a:r>
            <a:endParaRPr lang="en-ZA" dirty="0" smtClean="0"/>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9</a:t>
            </a:fld>
            <a:endParaRPr lang="en-US"/>
          </a:p>
        </p:txBody>
      </p:sp>
    </p:spTree>
    <p:extLst>
      <p:ext uri="{BB962C8B-B14F-4D97-AF65-F5344CB8AC3E}">
        <p14:creationId xmlns:p14="http://schemas.microsoft.com/office/powerpoint/2010/main" val="219174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Each person has added an ingredient to making me, me and together us. All our sparks together make a beautiful flame to look at. </a:t>
            </a:r>
            <a:endParaRPr lang="en-ZA" dirty="0" smtClean="0"/>
          </a:p>
          <a:p>
            <a:endParaRPr lang="en-ZA" dirty="0"/>
          </a:p>
        </p:txBody>
      </p:sp>
      <p:sp>
        <p:nvSpPr>
          <p:cNvPr id="4" name="Slide Number Placeholder 3"/>
          <p:cNvSpPr>
            <a:spLocks noGrp="1"/>
          </p:cNvSpPr>
          <p:nvPr>
            <p:ph type="sldNum" sz="quarter" idx="10"/>
          </p:nvPr>
        </p:nvSpPr>
        <p:spPr/>
        <p:txBody>
          <a:bodyPr/>
          <a:lstStyle/>
          <a:p>
            <a:fld id="{68B66DA9-4CD5-4265-9128-F9AC50450112}" type="slidenum">
              <a:rPr lang="en-US" smtClean="0"/>
              <a:t>10</a:t>
            </a:fld>
            <a:endParaRPr lang="en-US"/>
          </a:p>
        </p:txBody>
      </p:sp>
    </p:spTree>
    <p:extLst>
      <p:ext uri="{BB962C8B-B14F-4D97-AF65-F5344CB8AC3E}">
        <p14:creationId xmlns:p14="http://schemas.microsoft.com/office/powerpoint/2010/main" val="176554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83887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6626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6722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1594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A061-CD05-4DD2-BD6C-C0A6E7B7931E}" type="datetimeFigureOut">
              <a:rPr lang="en-US" smtClean="0"/>
              <a:t>8/16/2021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80127-2E4F-4720-A546-49D7111EBC0C}" type="slidenum">
              <a:rPr lang="en-US" smtClean="0"/>
              <a:t>‹#›</a:t>
            </a:fld>
            <a:endParaRPr lang="en-US"/>
          </a:p>
        </p:txBody>
      </p:sp>
    </p:spTree>
    <p:extLst>
      <p:ext uri="{BB962C8B-B14F-4D97-AF65-F5344CB8AC3E}">
        <p14:creationId xmlns:p14="http://schemas.microsoft.com/office/powerpoint/2010/main"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962"/>
          <a:stretch/>
        </p:blipFill>
        <p:spPr>
          <a:xfrm>
            <a:off x="1217654" y="30413"/>
            <a:ext cx="6708692" cy="5704981"/>
          </a:xfrm>
          <a:prstGeom prst="rect">
            <a:avLst/>
          </a:prstGeom>
        </p:spPr>
      </p:pic>
      <p:sp>
        <p:nvSpPr>
          <p:cNvPr id="2" name="Title 1"/>
          <p:cNvSpPr>
            <a:spLocks noGrp="1"/>
          </p:cNvSpPr>
          <p:nvPr>
            <p:ph type="ctrTitle"/>
          </p:nvPr>
        </p:nvSpPr>
        <p:spPr>
          <a:xfrm>
            <a:off x="685800" y="30413"/>
            <a:ext cx="7772400" cy="1470025"/>
          </a:xfrm>
        </p:spPr>
        <p:txBody>
          <a:bodyPr/>
          <a:lstStyle/>
          <a:p>
            <a:r>
              <a:rPr lang="en-ZA" b="1" dirty="0" smtClean="0">
                <a:ln w="9525">
                  <a:solidFill>
                    <a:schemeClr val="bg1"/>
                  </a:solidFill>
                  <a:prstDash val="solid"/>
                </a:ln>
                <a:effectLst>
                  <a:outerShdw blurRad="12700" dist="38100" dir="2700000" algn="tl" rotWithShape="0">
                    <a:schemeClr val="bg1">
                      <a:lumMod val="50000"/>
                    </a:schemeClr>
                  </a:outerShdw>
                </a:effectLst>
              </a:rPr>
              <a:t>The Confidence Challenge</a:t>
            </a:r>
            <a:endParaRPr lang="en-ZA"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Subtitle 2"/>
          <p:cNvSpPr>
            <a:spLocks noGrp="1"/>
          </p:cNvSpPr>
          <p:nvPr>
            <p:ph type="subTitle" idx="1"/>
          </p:nvPr>
        </p:nvSpPr>
        <p:spPr>
          <a:xfrm>
            <a:off x="107504" y="1028996"/>
            <a:ext cx="6400800" cy="1752600"/>
          </a:xfrm>
        </p:spPr>
        <p:txBody>
          <a:bodyPr/>
          <a:lstStyle/>
          <a:p>
            <a:r>
              <a:rPr lang="en-ZA" dirty="0" smtClean="0">
                <a:ln w="0"/>
                <a:solidFill>
                  <a:schemeClr val="tx1"/>
                </a:solidFill>
                <a:effectLst>
                  <a:outerShdw blurRad="38100" dist="19050" dir="2700000" algn="tl" rotWithShape="0">
                    <a:schemeClr val="dk1">
                      <a:alpha val="40000"/>
                    </a:schemeClr>
                  </a:outerShdw>
                </a:effectLst>
              </a:rPr>
              <a:t>Believing in Yourself</a:t>
            </a:r>
            <a:endParaRPr lang="en-ZA"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514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ZA" dirty="0" smtClean="0"/>
              <a:t>Together - Us</a:t>
            </a:r>
            <a:endParaRPr lang="en-Z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862393"/>
            <a:ext cx="5616624" cy="5616624"/>
          </a:xfrm>
        </p:spPr>
      </p:pic>
    </p:spTree>
    <p:extLst>
      <p:ext uri="{BB962C8B-B14F-4D97-AF65-F5344CB8AC3E}">
        <p14:creationId xmlns:p14="http://schemas.microsoft.com/office/powerpoint/2010/main" val="361757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405"/>
            <a:ext cx="8229600" cy="778098"/>
          </a:xfrm>
        </p:spPr>
        <p:txBody>
          <a:bodyPr/>
          <a:lstStyle/>
          <a:p>
            <a:r>
              <a:rPr lang="en-ZA" dirty="0" smtClean="0"/>
              <a:t>Spark - Inspire</a:t>
            </a:r>
            <a:endParaRPr lang="en-ZA"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700"/>
          <a:stretch/>
        </p:blipFill>
        <p:spPr>
          <a:xfrm>
            <a:off x="457199" y="794604"/>
            <a:ext cx="7928307" cy="5256584"/>
          </a:xfrm>
        </p:spPr>
      </p:pic>
    </p:spTree>
    <p:extLst>
      <p:ext uri="{BB962C8B-B14F-4D97-AF65-F5344CB8AC3E}">
        <p14:creationId xmlns:p14="http://schemas.microsoft.com/office/powerpoint/2010/main" val="190907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Thank you for listening </a:t>
            </a:r>
            <a:r>
              <a:rPr lang="en-ZA" dirty="0" smtClean="0">
                <a:sym typeface="Wingdings" panose="05000000000000000000" pitchFamily="2" charset="2"/>
              </a:rPr>
              <a:t> </a:t>
            </a:r>
            <a:br>
              <a:rPr lang="en-ZA" dirty="0" smtClean="0">
                <a:sym typeface="Wingdings" panose="05000000000000000000" pitchFamily="2" charset="2"/>
              </a:rPr>
            </a:br>
            <a:r>
              <a:rPr lang="en-ZA" dirty="0" smtClean="0">
                <a:sym typeface="Wingdings" panose="05000000000000000000" pitchFamily="2" charset="2"/>
              </a:rPr>
              <a:t>Questions?</a:t>
            </a:r>
            <a:endParaRPr lang="en-Z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628800"/>
            <a:ext cx="5376597" cy="4032448"/>
          </a:xfrm>
        </p:spPr>
      </p:pic>
    </p:spTree>
    <p:extLst>
      <p:ext uri="{BB962C8B-B14F-4D97-AF65-F5344CB8AC3E}">
        <p14:creationId xmlns:p14="http://schemas.microsoft.com/office/powerpoint/2010/main" val="2848106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Who is </a:t>
            </a:r>
            <a:r>
              <a:rPr lang="en-ZA" dirty="0" err="1" smtClean="0"/>
              <a:t>Tarryn</a:t>
            </a:r>
            <a:r>
              <a:rPr lang="en-ZA" dirty="0" smtClean="0"/>
              <a:t> and how did she get here?</a:t>
            </a:r>
            <a:endParaRPr lang="en-ZA"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7501"/>
          <a:stretch/>
        </p:blipFill>
        <p:spPr>
          <a:xfrm>
            <a:off x="2483768" y="1417638"/>
            <a:ext cx="4032448" cy="4486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251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Career Background</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7822158"/>
              </p:ext>
            </p:extLst>
          </p:nvPr>
        </p:nvGraphicFramePr>
        <p:xfrm>
          <a:off x="277180" y="1196752"/>
          <a:ext cx="88668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4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High School 2005 - 2009</a:t>
            </a:r>
            <a:endParaRPr lang="en-ZA" dirty="0"/>
          </a:p>
        </p:txBody>
      </p:sp>
      <p:sp>
        <p:nvSpPr>
          <p:cNvPr id="4" name="Text Placeholder 3"/>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ctr"/>
            <a:r>
              <a:rPr lang="en-ZA" dirty="0" smtClean="0"/>
              <a:t>Cons</a:t>
            </a:r>
            <a:endParaRPr lang="en-ZA" dirty="0"/>
          </a:p>
        </p:txBody>
      </p:sp>
      <p:sp>
        <p:nvSpPr>
          <p:cNvPr id="5" name="Content Placeholder 4"/>
          <p:cNvSpPr>
            <a:spLocks noGrp="1"/>
          </p:cNvSpPr>
          <p:nvPr>
            <p:ph sz="half" idx="2"/>
          </p:nvPr>
        </p:nvSpPr>
        <p:spPr>
          <a:xfrm>
            <a:off x="457200" y="2174875"/>
            <a:ext cx="4040188" cy="3630389"/>
          </a:xfrm>
        </p:spPr>
        <p:style>
          <a:lnRef idx="2">
            <a:schemeClr val="accent2"/>
          </a:lnRef>
          <a:fillRef idx="1">
            <a:schemeClr val="lt1"/>
          </a:fillRef>
          <a:effectRef idx="0">
            <a:schemeClr val="accent2"/>
          </a:effectRef>
          <a:fontRef idx="minor">
            <a:schemeClr val="dk1"/>
          </a:fontRef>
        </p:style>
        <p:txBody>
          <a:bodyPr/>
          <a:lstStyle/>
          <a:p>
            <a:r>
              <a:rPr lang="en-ZA" dirty="0" smtClean="0"/>
              <a:t>Quintile 1 high School</a:t>
            </a:r>
          </a:p>
          <a:p>
            <a:pPr lvl="1"/>
            <a:r>
              <a:rPr lang="en-ZA" dirty="0" smtClean="0"/>
              <a:t>No lab</a:t>
            </a:r>
          </a:p>
          <a:p>
            <a:pPr lvl="1"/>
            <a:r>
              <a:rPr lang="en-ZA" dirty="0" smtClean="0"/>
              <a:t>Limited to no resources</a:t>
            </a:r>
          </a:p>
          <a:p>
            <a:r>
              <a:rPr lang="en-ZA" dirty="0" smtClean="0"/>
              <a:t>Crime, drugs, </a:t>
            </a:r>
            <a:r>
              <a:rPr lang="en-ZA" dirty="0" err="1" smtClean="0"/>
              <a:t>gangsterism</a:t>
            </a:r>
            <a:endParaRPr lang="en-ZA" dirty="0"/>
          </a:p>
          <a:p>
            <a:r>
              <a:rPr lang="en-ZA" dirty="0" smtClean="0"/>
              <a:t>Lack of rules</a:t>
            </a:r>
          </a:p>
          <a:p>
            <a:pPr marL="0" indent="0">
              <a:buNone/>
            </a:pPr>
            <a:endParaRPr lang="en-ZA" dirty="0"/>
          </a:p>
        </p:txBody>
      </p:sp>
      <p:sp>
        <p:nvSpPr>
          <p:cNvPr id="6" name="Text Placeholder 5"/>
          <p:cNvSpPr>
            <a:spLocks noGrp="1"/>
          </p:cNvSpPr>
          <p:nvPr>
            <p:ph type="body" sz="quarter" idx="3"/>
          </p:nvPr>
        </p:nvSpPr>
        <p:spPr/>
        <p:style>
          <a:lnRef idx="2">
            <a:schemeClr val="accent3"/>
          </a:lnRef>
          <a:fillRef idx="1">
            <a:schemeClr val="lt1"/>
          </a:fillRef>
          <a:effectRef idx="0">
            <a:schemeClr val="accent3"/>
          </a:effectRef>
          <a:fontRef idx="minor">
            <a:schemeClr val="dk1"/>
          </a:fontRef>
        </p:style>
        <p:txBody>
          <a:bodyPr/>
          <a:lstStyle/>
          <a:p>
            <a:pPr algn="ctr"/>
            <a:r>
              <a:rPr lang="en-ZA" dirty="0" smtClean="0"/>
              <a:t>Pros</a:t>
            </a:r>
            <a:endParaRPr lang="en-ZA" dirty="0"/>
          </a:p>
        </p:txBody>
      </p:sp>
      <p:sp>
        <p:nvSpPr>
          <p:cNvPr id="7" name="Content Placeholder 6"/>
          <p:cNvSpPr>
            <a:spLocks noGrp="1"/>
          </p:cNvSpPr>
          <p:nvPr>
            <p:ph sz="quarter" idx="4"/>
          </p:nvPr>
        </p:nvSpPr>
        <p:spPr>
          <a:xfrm>
            <a:off x="4645025" y="2174875"/>
            <a:ext cx="4041775" cy="3630389"/>
          </a:xfrm>
        </p:spPr>
        <p:style>
          <a:lnRef idx="2">
            <a:schemeClr val="accent3"/>
          </a:lnRef>
          <a:fillRef idx="1">
            <a:schemeClr val="lt1"/>
          </a:fillRef>
          <a:effectRef idx="0">
            <a:schemeClr val="accent3"/>
          </a:effectRef>
          <a:fontRef idx="minor">
            <a:schemeClr val="dk1"/>
          </a:fontRef>
        </p:style>
        <p:txBody>
          <a:bodyPr/>
          <a:lstStyle/>
          <a:p>
            <a:r>
              <a:rPr lang="en-ZA" dirty="0" smtClean="0"/>
              <a:t>Lack of resources lead to creativity</a:t>
            </a:r>
          </a:p>
          <a:p>
            <a:r>
              <a:rPr lang="en-ZA" dirty="0" smtClean="0"/>
              <a:t>Vigilant</a:t>
            </a:r>
            <a:endParaRPr lang="en-ZA" dirty="0"/>
          </a:p>
          <a:p>
            <a:pPr lvl="1"/>
            <a:r>
              <a:rPr lang="en-ZA" dirty="0" smtClean="0"/>
              <a:t>Empathetic toward different worldviews</a:t>
            </a:r>
          </a:p>
          <a:p>
            <a:pPr lvl="1"/>
            <a:r>
              <a:rPr lang="en-ZA" dirty="0" smtClean="0"/>
              <a:t>No survivor bias </a:t>
            </a:r>
          </a:p>
          <a:p>
            <a:pPr lvl="1"/>
            <a:r>
              <a:rPr lang="en-ZA" dirty="0" smtClean="0"/>
              <a:t>Understanding that different privileges exist</a:t>
            </a:r>
            <a:endParaRPr lang="en-ZA" dirty="0"/>
          </a:p>
        </p:txBody>
      </p:sp>
    </p:spTree>
    <p:extLst>
      <p:ext uri="{BB962C8B-B14F-4D97-AF65-F5344CB8AC3E}">
        <p14:creationId xmlns:p14="http://schemas.microsoft.com/office/powerpoint/2010/main" val="90260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Analytical </a:t>
            </a:r>
            <a:r>
              <a:rPr lang="en-ZA" dirty="0" err="1" smtClean="0"/>
              <a:t>Chem</a:t>
            </a:r>
            <a:r>
              <a:rPr lang="en-ZA" dirty="0" smtClean="0"/>
              <a:t> (</a:t>
            </a:r>
            <a:r>
              <a:rPr lang="en-ZA" dirty="0" err="1" smtClean="0"/>
              <a:t>Ndip</a:t>
            </a:r>
            <a:r>
              <a:rPr lang="en-ZA" dirty="0" smtClean="0"/>
              <a:t>)</a:t>
            </a:r>
            <a:endParaRPr lang="en-ZA" dirty="0"/>
          </a:p>
        </p:txBody>
      </p:sp>
      <p:sp>
        <p:nvSpPr>
          <p:cNvPr id="3" name="Text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ctr"/>
            <a:r>
              <a:rPr lang="en-ZA" dirty="0" smtClean="0"/>
              <a:t>Cons</a:t>
            </a:r>
            <a:endParaRPr lang="en-ZA" dirty="0"/>
          </a:p>
        </p:txBody>
      </p:sp>
      <p:sp>
        <p:nvSpPr>
          <p:cNvPr id="4" name="Content Placeholder 3"/>
          <p:cNvSpPr>
            <a:spLocks noGrp="1"/>
          </p:cNvSpPr>
          <p:nvPr>
            <p:ph sz="half" idx="2"/>
          </p:nvPr>
        </p:nvSpPr>
        <p:spPr>
          <a:xfrm>
            <a:off x="457200" y="2174875"/>
            <a:ext cx="4040188" cy="3774405"/>
          </a:xfrm>
        </p:spPr>
        <p:style>
          <a:lnRef idx="2">
            <a:schemeClr val="accent2"/>
          </a:lnRef>
          <a:fillRef idx="1">
            <a:schemeClr val="lt1"/>
          </a:fillRef>
          <a:effectRef idx="0">
            <a:schemeClr val="accent2"/>
          </a:effectRef>
          <a:fontRef idx="minor">
            <a:schemeClr val="dk1"/>
          </a:fontRef>
        </p:style>
        <p:txBody>
          <a:bodyPr/>
          <a:lstStyle/>
          <a:p>
            <a:r>
              <a:rPr lang="en-ZA" dirty="0" smtClean="0"/>
              <a:t>APS below required, placed in extended course (</a:t>
            </a:r>
            <a:r>
              <a:rPr lang="en-ZA" dirty="0" err="1" smtClean="0"/>
              <a:t>Ndip</a:t>
            </a:r>
            <a:r>
              <a:rPr lang="en-ZA" dirty="0" smtClean="0"/>
              <a:t>)</a:t>
            </a:r>
          </a:p>
          <a:p>
            <a:r>
              <a:rPr lang="en-ZA" dirty="0" smtClean="0"/>
              <a:t>Poor math comprehension skill (</a:t>
            </a:r>
            <a:r>
              <a:rPr lang="en-ZA" dirty="0" err="1" smtClean="0"/>
              <a:t>Ndip</a:t>
            </a:r>
            <a:r>
              <a:rPr lang="en-ZA" dirty="0" smtClean="0"/>
              <a:t>)</a:t>
            </a:r>
            <a:endParaRPr lang="en-ZA" dirty="0"/>
          </a:p>
          <a:p>
            <a:r>
              <a:rPr lang="en-ZA" dirty="0" smtClean="0"/>
              <a:t>One year added to a 3 year course</a:t>
            </a:r>
            <a:endParaRPr lang="en-ZA" dirty="0"/>
          </a:p>
        </p:txBody>
      </p:sp>
      <p:sp>
        <p:nvSpPr>
          <p:cNvPr id="5" name="Text Placeholder 4"/>
          <p:cNvSpPr>
            <a:spLocks noGrp="1"/>
          </p:cNvSpPr>
          <p:nvPr>
            <p:ph type="body" sz="quarter" idx="3"/>
          </p:nvPr>
        </p:nvSpPr>
        <p:spPr/>
        <p:style>
          <a:lnRef idx="2">
            <a:schemeClr val="accent3"/>
          </a:lnRef>
          <a:fillRef idx="1">
            <a:schemeClr val="lt1"/>
          </a:fillRef>
          <a:effectRef idx="0">
            <a:schemeClr val="accent3"/>
          </a:effectRef>
          <a:fontRef idx="minor">
            <a:schemeClr val="dk1"/>
          </a:fontRef>
        </p:style>
        <p:txBody>
          <a:bodyPr/>
          <a:lstStyle/>
          <a:p>
            <a:pPr algn="ctr"/>
            <a:r>
              <a:rPr lang="en-ZA" dirty="0" smtClean="0"/>
              <a:t>Pros</a:t>
            </a:r>
            <a:endParaRPr lang="en-ZA" dirty="0"/>
          </a:p>
        </p:txBody>
      </p:sp>
      <p:sp>
        <p:nvSpPr>
          <p:cNvPr id="6" name="Content Placeholder 5"/>
          <p:cNvSpPr>
            <a:spLocks noGrp="1"/>
          </p:cNvSpPr>
          <p:nvPr>
            <p:ph sz="quarter" idx="4"/>
          </p:nvPr>
        </p:nvSpPr>
        <p:spPr>
          <a:xfrm>
            <a:off x="4645025" y="2174875"/>
            <a:ext cx="4041775" cy="3774405"/>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ZA" dirty="0" smtClean="0"/>
              <a:t>Academic life skills and </a:t>
            </a:r>
            <a:r>
              <a:rPr lang="en-ZA" dirty="0"/>
              <a:t>Scientific </a:t>
            </a:r>
            <a:r>
              <a:rPr lang="en-ZA" dirty="0" smtClean="0"/>
              <a:t>English compulsory module</a:t>
            </a:r>
          </a:p>
          <a:p>
            <a:r>
              <a:rPr lang="en-ZA" dirty="0" smtClean="0"/>
              <a:t>Foundation math retaught becoming one of my strongest subjects.</a:t>
            </a:r>
          </a:p>
          <a:p>
            <a:pPr lvl="1"/>
            <a:r>
              <a:rPr lang="en-ZA" dirty="0" smtClean="0"/>
              <a:t>Go on to doing mathematics for engineers.</a:t>
            </a:r>
          </a:p>
          <a:p>
            <a:r>
              <a:rPr lang="en-ZA" dirty="0" smtClean="0"/>
              <a:t>Additional time to adjust to real world</a:t>
            </a:r>
            <a:endParaRPr lang="en-ZA" dirty="0"/>
          </a:p>
        </p:txBody>
      </p:sp>
    </p:spTree>
    <p:extLst>
      <p:ext uri="{BB962C8B-B14F-4D97-AF65-F5344CB8AC3E}">
        <p14:creationId xmlns:p14="http://schemas.microsoft.com/office/powerpoint/2010/main" val="3577892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Chemistry (</a:t>
            </a:r>
            <a:r>
              <a:rPr lang="en-ZA" dirty="0" err="1" smtClean="0"/>
              <a:t>Btech</a:t>
            </a:r>
            <a:r>
              <a:rPr lang="en-ZA" dirty="0" smtClean="0"/>
              <a:t>)</a:t>
            </a:r>
            <a:endParaRPr lang="en-ZA" dirty="0"/>
          </a:p>
        </p:txBody>
      </p:sp>
      <p:sp>
        <p:nvSpPr>
          <p:cNvPr id="3" name="Text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ctr"/>
            <a:r>
              <a:rPr lang="en-ZA" dirty="0" smtClean="0"/>
              <a:t>Cons</a:t>
            </a:r>
            <a:endParaRPr lang="en-ZA" dirty="0"/>
          </a:p>
        </p:txBody>
      </p:sp>
      <p:sp>
        <p:nvSpPr>
          <p:cNvPr id="4" name="Content Placeholder 3"/>
          <p:cNvSpPr>
            <a:spLocks noGrp="1"/>
          </p:cNvSpPr>
          <p:nvPr>
            <p:ph sz="half" idx="2"/>
          </p:nvPr>
        </p:nvSpPr>
        <p:spPr>
          <a:xfrm>
            <a:off x="457200" y="2174875"/>
            <a:ext cx="4040188" cy="3702397"/>
          </a:xfrm>
        </p:spPr>
        <p:style>
          <a:lnRef idx="2">
            <a:schemeClr val="accent2"/>
          </a:lnRef>
          <a:fillRef idx="1">
            <a:schemeClr val="lt1"/>
          </a:fillRef>
          <a:effectRef idx="0">
            <a:schemeClr val="accent2"/>
          </a:effectRef>
          <a:fontRef idx="minor">
            <a:schemeClr val="dk1"/>
          </a:fontRef>
        </p:style>
        <p:txBody>
          <a:bodyPr/>
          <a:lstStyle/>
          <a:p>
            <a:r>
              <a:rPr lang="en-ZA" dirty="0" smtClean="0"/>
              <a:t>Rejected with first application</a:t>
            </a:r>
          </a:p>
          <a:p>
            <a:r>
              <a:rPr lang="en-ZA" dirty="0" smtClean="0"/>
              <a:t>Bridged into new topic outside of chemistry</a:t>
            </a:r>
          </a:p>
          <a:p>
            <a:r>
              <a:rPr lang="en-ZA" dirty="0" smtClean="0"/>
              <a:t>One year out from work force</a:t>
            </a:r>
            <a:endParaRPr lang="en-ZA" dirty="0"/>
          </a:p>
        </p:txBody>
      </p:sp>
      <p:sp>
        <p:nvSpPr>
          <p:cNvPr id="5" name="Text Placeholder 4"/>
          <p:cNvSpPr>
            <a:spLocks noGrp="1"/>
          </p:cNvSpPr>
          <p:nvPr>
            <p:ph type="body" sz="quarter" idx="3"/>
          </p:nvPr>
        </p:nvSpPr>
        <p:spPr/>
        <p:style>
          <a:lnRef idx="2">
            <a:schemeClr val="accent3"/>
          </a:lnRef>
          <a:fillRef idx="1">
            <a:schemeClr val="lt1"/>
          </a:fillRef>
          <a:effectRef idx="0">
            <a:schemeClr val="accent3"/>
          </a:effectRef>
          <a:fontRef idx="minor">
            <a:schemeClr val="dk1"/>
          </a:fontRef>
        </p:style>
        <p:txBody>
          <a:bodyPr/>
          <a:lstStyle/>
          <a:p>
            <a:pPr algn="ctr"/>
            <a:r>
              <a:rPr lang="en-ZA" dirty="0" smtClean="0"/>
              <a:t>Pros</a:t>
            </a:r>
            <a:endParaRPr lang="en-ZA" dirty="0"/>
          </a:p>
        </p:txBody>
      </p:sp>
      <p:sp>
        <p:nvSpPr>
          <p:cNvPr id="6" name="Content Placeholder 5"/>
          <p:cNvSpPr>
            <a:spLocks noGrp="1"/>
          </p:cNvSpPr>
          <p:nvPr>
            <p:ph sz="quarter" idx="4"/>
          </p:nvPr>
        </p:nvSpPr>
        <p:spPr>
          <a:xfrm>
            <a:off x="4645025" y="2174875"/>
            <a:ext cx="4041775" cy="3702397"/>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ZA" dirty="0" smtClean="0"/>
              <a:t>Learn how to write motivations using skills from </a:t>
            </a:r>
            <a:r>
              <a:rPr lang="en-ZA" dirty="0" err="1" smtClean="0"/>
              <a:t>Ndip</a:t>
            </a:r>
            <a:endParaRPr lang="en-ZA" dirty="0"/>
          </a:p>
          <a:p>
            <a:pPr lvl="1"/>
            <a:r>
              <a:rPr lang="en-ZA" dirty="0" smtClean="0"/>
              <a:t>Know and understand that outcomes can be challenged.</a:t>
            </a:r>
          </a:p>
          <a:p>
            <a:pPr lvl="1"/>
            <a:r>
              <a:rPr lang="en-ZA" dirty="0" smtClean="0"/>
              <a:t>Graduate at top of class</a:t>
            </a:r>
          </a:p>
          <a:p>
            <a:r>
              <a:rPr lang="en-ZA" dirty="0" smtClean="0"/>
              <a:t>Found my passion and future studies in Science education</a:t>
            </a:r>
          </a:p>
          <a:p>
            <a:r>
              <a:rPr lang="en-ZA" dirty="0" smtClean="0"/>
              <a:t>The time was used to acquire new analytical and people skills.</a:t>
            </a:r>
          </a:p>
        </p:txBody>
      </p:sp>
    </p:spTree>
    <p:extLst>
      <p:ext uri="{BB962C8B-B14F-4D97-AF65-F5344CB8AC3E}">
        <p14:creationId xmlns:p14="http://schemas.microsoft.com/office/powerpoint/2010/main" val="363382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Master in Science (</a:t>
            </a:r>
            <a:r>
              <a:rPr lang="en-ZA" dirty="0" err="1" smtClean="0"/>
              <a:t>Chem</a:t>
            </a:r>
            <a:r>
              <a:rPr lang="en-ZA" dirty="0" smtClean="0"/>
              <a:t> Education)</a:t>
            </a:r>
            <a:endParaRPr lang="en-ZA" dirty="0"/>
          </a:p>
        </p:txBody>
      </p:sp>
      <p:sp>
        <p:nvSpPr>
          <p:cNvPr id="3" name="Text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algn="ctr"/>
            <a:r>
              <a:rPr lang="en-ZA" dirty="0" smtClean="0"/>
              <a:t>Con</a:t>
            </a:r>
            <a:endParaRPr lang="en-ZA" dirty="0"/>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r>
              <a:rPr lang="en-ZA" dirty="0" smtClean="0"/>
              <a:t>Ethical clearance took 2,5 years</a:t>
            </a:r>
          </a:p>
          <a:p>
            <a:r>
              <a:rPr lang="en-ZA" dirty="0" smtClean="0"/>
              <a:t>Worked full time</a:t>
            </a:r>
          </a:p>
          <a:p>
            <a:pPr marL="0" indent="0">
              <a:buNone/>
            </a:pPr>
            <a:endParaRPr lang="en-ZA" dirty="0"/>
          </a:p>
        </p:txBody>
      </p:sp>
      <p:sp>
        <p:nvSpPr>
          <p:cNvPr id="5" name="Text Placeholder 4"/>
          <p:cNvSpPr>
            <a:spLocks noGrp="1"/>
          </p:cNvSpPr>
          <p:nvPr>
            <p:ph type="body" sz="quarter" idx="3"/>
          </p:nvPr>
        </p:nvSpPr>
        <p:spPr/>
        <p:style>
          <a:lnRef idx="2">
            <a:schemeClr val="accent3"/>
          </a:lnRef>
          <a:fillRef idx="1">
            <a:schemeClr val="lt1"/>
          </a:fillRef>
          <a:effectRef idx="0">
            <a:schemeClr val="accent3"/>
          </a:effectRef>
          <a:fontRef idx="minor">
            <a:schemeClr val="dk1"/>
          </a:fontRef>
        </p:style>
        <p:txBody>
          <a:bodyPr/>
          <a:lstStyle/>
          <a:p>
            <a:pPr algn="ctr"/>
            <a:r>
              <a:rPr lang="en-ZA" dirty="0" smtClean="0"/>
              <a:t>Pro</a:t>
            </a:r>
            <a:endParaRPr lang="en-ZA" dirty="0"/>
          </a:p>
        </p:txBody>
      </p:sp>
      <p:sp>
        <p:nvSpPr>
          <p:cNvPr id="6" name="Content Placeholder 5"/>
          <p:cNvSpPr>
            <a:spLocks noGrp="1"/>
          </p:cNvSpPr>
          <p:nvPr>
            <p:ph sz="quarter" idx="4"/>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ZA" dirty="0" smtClean="0"/>
              <a:t>Constructive criticism is welcomed and no longer dreaded</a:t>
            </a:r>
          </a:p>
          <a:p>
            <a:pPr lvl="1"/>
            <a:r>
              <a:rPr lang="en-ZA" dirty="0" smtClean="0"/>
              <a:t>Arguing a point inform of a panel is not daunting</a:t>
            </a:r>
          </a:p>
          <a:p>
            <a:r>
              <a:rPr lang="en-ZA" dirty="0" smtClean="0"/>
              <a:t>No gap in work experience</a:t>
            </a:r>
          </a:p>
          <a:p>
            <a:pPr lvl="1"/>
            <a:r>
              <a:rPr lang="en-ZA" dirty="0" smtClean="0"/>
              <a:t>Got to be a demi</a:t>
            </a:r>
          </a:p>
          <a:p>
            <a:pPr lvl="1"/>
            <a:r>
              <a:rPr lang="en-ZA" dirty="0" smtClean="0"/>
              <a:t>Water quality analyst at NMB</a:t>
            </a:r>
          </a:p>
          <a:p>
            <a:pPr lvl="1"/>
            <a:r>
              <a:rPr lang="en-ZA" dirty="0" smtClean="0"/>
              <a:t>A high school science teacher</a:t>
            </a:r>
          </a:p>
          <a:p>
            <a:pPr lvl="1"/>
            <a:r>
              <a:rPr lang="en-ZA" dirty="0" smtClean="0"/>
              <a:t>A marine biogeochemist at SAEON</a:t>
            </a:r>
            <a:endParaRPr lang="en-ZA" dirty="0"/>
          </a:p>
        </p:txBody>
      </p:sp>
    </p:spTree>
    <p:extLst>
      <p:ext uri="{BB962C8B-B14F-4D97-AF65-F5344CB8AC3E}">
        <p14:creationId xmlns:p14="http://schemas.microsoft.com/office/powerpoint/2010/main" val="223187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ZA" dirty="0" smtClean="0"/>
              <a:t>Uniquely Different</a:t>
            </a:r>
            <a:endParaRPr lang="en-Z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052736"/>
            <a:ext cx="6401685" cy="4801264"/>
          </a:xfrm>
        </p:spPr>
      </p:pic>
    </p:spTree>
    <p:extLst>
      <p:ext uri="{BB962C8B-B14F-4D97-AF65-F5344CB8AC3E}">
        <p14:creationId xmlns:p14="http://schemas.microsoft.com/office/powerpoint/2010/main" val="36738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06090"/>
          </a:xfrm>
        </p:spPr>
        <p:txBody>
          <a:bodyPr>
            <a:normAutofit fontScale="90000"/>
          </a:bodyPr>
          <a:lstStyle/>
          <a:p>
            <a:r>
              <a:rPr lang="en-ZA" dirty="0" smtClean="0"/>
              <a:t>Together </a:t>
            </a:r>
            <a:r>
              <a:rPr lang="en-ZA" dirty="0"/>
              <a:t>W</a:t>
            </a:r>
            <a:r>
              <a:rPr lang="en-ZA" dirty="0" smtClean="0"/>
              <a:t>e Grow</a:t>
            </a:r>
            <a:endParaRPr lang="en-ZA"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899" b="5797"/>
          <a:stretch/>
        </p:blipFill>
        <p:spPr>
          <a:xfrm>
            <a:off x="1101900" y="1124744"/>
            <a:ext cx="6940200" cy="4752528"/>
          </a:xfrm>
        </p:spPr>
      </p:pic>
    </p:spTree>
    <p:extLst>
      <p:ext uri="{BB962C8B-B14F-4D97-AF65-F5344CB8AC3E}">
        <p14:creationId xmlns:p14="http://schemas.microsoft.com/office/powerpoint/2010/main" val="6619263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tQU2DO7"/>
  <p:tag name="ARTICULATE_PROJECT_OPEN" val="0"/>
  <p:tag name="ARTICULATE_SLIDE_COUN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EON June 2018.potx" id="{84A686F5-2A84-449C-A7E1-C5989B64A935}" vid="{AAA6EBD1-4BF9-451A-9AC5-661C87344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randing" ma:contentTypeID="0x0101004776E207F70EC349839999EDC8A0F25600983481AC521FD5429BE59E53AA07F6E3" ma:contentTypeVersion="5" ma:contentTypeDescription="Add a new Branding item" ma:contentTypeScope="" ma:versionID="fc8ce19faebc81c962e99e270d1db6e6">
  <xsd:schema xmlns:xsd="http://www.w3.org/2001/XMLSchema" xmlns:xs="http://www.w3.org/2001/XMLSchema" xmlns:p="http://schemas.microsoft.com/office/2006/metadata/properties" xmlns:ns2="4dad2812-135c-406e-a914-ed25e2a7deb9" targetNamespace="http://schemas.microsoft.com/office/2006/metadata/properties" ma:root="true" ma:fieldsID="c66a568caf705f40dee35ea2699d5c9f" ns2:_="">
    <xsd:import namespace="4dad2812-135c-406e-a914-ed25e2a7deb9"/>
    <xsd:element name="properties">
      <xsd:complexType>
        <xsd:sequence>
          <xsd:element name="documentManagement">
            <xsd:complexType>
              <xsd:all>
                <xsd:element ref="ns2:c6c3f9ecc9c149b090c3beade51339f5"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d2812-135c-406e-a914-ed25e2a7deb9" elementFormDefault="qualified">
    <xsd:import namespace="http://schemas.microsoft.com/office/2006/documentManagement/types"/>
    <xsd:import namespace="http://schemas.microsoft.com/office/infopath/2007/PartnerControls"/>
    <xsd:element name="c6c3f9ecc9c149b090c3beade51339f5" ma:index="8" nillable="true" ma:taxonomy="true" ma:internalName="c6c3f9ecc9c149b090c3beade51339f5" ma:taxonomyFieldName="Document_x0020_Type" ma:displayName="Document Type" ma:indexed="true" ma:default="" ma:fieldId="{c6c3f9ec-c9c1-49b0-90c3-beade51339f5}" ma:sspId="8b5a51db-9643-4808-a5c4-f3611dbee7c3" ma:termSetId="1470dd78-7c93-4738-9fa4-a6be4abd7e0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134298b-7152-4293-a8ba-24b2fef0ec43}" ma:internalName="TaxCatchAll" ma:showField="CatchAllData" ma:web="4dad2812-135c-406e-a914-ed25e2a7de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134298b-7152-4293-a8ba-24b2fef0ec43}" ma:internalName="TaxCatchAllLabel" ma:readOnly="true" ma:showField="CatchAllDataLabel" ma:web="4dad2812-135c-406e-a914-ed25e2a7de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6c3f9ecc9c149b090c3beade51339f5 xmlns="4dad2812-135c-406e-a914-ed25e2a7deb9">
      <Terms xmlns="http://schemas.microsoft.com/office/infopath/2007/PartnerControls">
        <TermInfo xmlns="http://schemas.microsoft.com/office/infopath/2007/PartnerControls">
          <TermName xmlns="http://schemas.microsoft.com/office/infopath/2007/PartnerControls">NRF PowerPoint</TermName>
          <TermId xmlns="http://schemas.microsoft.com/office/infopath/2007/PartnerControls">bc7877d3-0092-425e-9613-a18700668ec7</TermId>
        </TermInfo>
      </Terms>
    </c6c3f9ecc9c149b090c3beade51339f5>
    <TaxCatchAll xmlns="4dad2812-135c-406e-a914-ed25e2a7deb9">
      <Value>91</Value>
    </TaxCatchAll>
  </documentManagement>
</p:properties>
</file>

<file path=customXml/itemProps1.xml><?xml version="1.0" encoding="utf-8"?>
<ds:datastoreItem xmlns:ds="http://schemas.openxmlformats.org/officeDocument/2006/customXml" ds:itemID="{9BF97BC2-4AAD-4F6A-9FD9-69CEFD08B120}">
  <ds:schemaRefs>
    <ds:schemaRef ds:uri="http://schemas.microsoft.com/sharepoint/v3/contenttype/forms"/>
  </ds:schemaRefs>
</ds:datastoreItem>
</file>

<file path=customXml/itemProps2.xml><?xml version="1.0" encoding="utf-8"?>
<ds:datastoreItem xmlns:ds="http://schemas.openxmlformats.org/officeDocument/2006/customXml" ds:itemID="{ACEF16DD-E63B-49AA-8568-23FBD27D2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d2812-135c-406e-a914-ed25e2a7d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3C5BEF-43FF-4A85-A139-F52B4F8CBF8E}">
  <ds:schemaRefs>
    <ds:schemaRef ds:uri="4dad2812-135c-406e-a914-ed25e2a7deb9"/>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2046</TotalTime>
  <Words>867</Words>
  <Application>Microsoft Office PowerPoint</Application>
  <PresentationFormat>On-screen Show (4:3)</PresentationFormat>
  <Paragraphs>87</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The Confidence Challenge</vt:lpstr>
      <vt:lpstr>Who is Tarryn and how did she get here?</vt:lpstr>
      <vt:lpstr>Career Background</vt:lpstr>
      <vt:lpstr>High School 2005 - 2009</vt:lpstr>
      <vt:lpstr>Analytical Chem (Ndip)</vt:lpstr>
      <vt:lpstr>Chemistry (Btech)</vt:lpstr>
      <vt:lpstr>Master in Science (Chem Education)</vt:lpstr>
      <vt:lpstr>Uniquely Different</vt:lpstr>
      <vt:lpstr>Together We Grow</vt:lpstr>
      <vt:lpstr>Together - Us</vt:lpstr>
      <vt:lpstr>Spark - Inspire</vt:lpstr>
      <vt:lpstr>Thank you for listening 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Kogie Govender</dc:creator>
  <cp:lastModifiedBy>TarrynS</cp:lastModifiedBy>
  <cp:revision>46</cp:revision>
  <dcterms:created xsi:type="dcterms:W3CDTF">2020-05-18T08:32:34Z</dcterms:created>
  <dcterms:modified xsi:type="dcterms:W3CDTF">2021-08-17T22:47:18Z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0x0101004776E207F70EC349839999EDC8A0F25600983481AC521FD5429BE59E53AA07F6E3</vt:lpwstr>
  </property>
  <property fmtid="{D5CDD505-2E9C-101B-9397-08002B2CF9AE}" pid="3" name="Document Type">
    <vt:lpwstr>91;#NRF PowerPoint|bc7877d3-0092-425e-9613-a18700668ec7</vt:lpwstr>
  </property>
  <property fmtid="{D5CDD505-2E9C-101B-9397-08002B2CF9AE}" pid="4" name="ArticulateGUID">
    <vt:lpwstr>1BF305F8-BAC6-448E-954B-049B865AE7D0</vt:lpwstr>
  </property>
  <property fmtid="{D5CDD505-2E9C-101B-9397-08002B2CF9AE}" pid="5" name="ArticulatePath">
    <vt:lpwstr>Presentation2</vt:lpwstr>
  </property>
</Properties>
</file>