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61" r:id="rId2"/>
    <p:sldId id="259" r:id="rId3"/>
    <p:sldId id="260" r:id="rId4"/>
    <p:sldId id="258" r:id="rId5"/>
    <p:sldId id="257" r:id="rId6"/>
    <p:sldId id="25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FE0F-90A3-4C5F-B7E9-583CA6199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/>
              <a:t>Research is gender neutral …</a:t>
            </a:r>
            <a:endParaRPr lang="en-ZA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52C32-3391-4ADB-AA34-C8A4953979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EachForEqual</a:t>
            </a:r>
            <a:r>
              <a:rPr lang="en-US" dirty="0"/>
              <a:t> 		                                   Dr. Jessica Fraser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26CD7-E66B-46FC-919C-57BDADDAC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148" y="1455768"/>
            <a:ext cx="245690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3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453-86C5-45E7-BD6E-B40DB674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07" y="1392560"/>
            <a:ext cx="5371355" cy="1244314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 MY Universal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truth </a:t>
            </a:r>
            <a:endParaRPr lang="en-ZA" sz="36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5EBE6-1A0C-46DA-916B-D2B32977D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576" y="2636873"/>
            <a:ext cx="9070848" cy="1584253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There will always be someone</a:t>
            </a:r>
          </a:p>
          <a:p>
            <a:r>
              <a:rPr lang="en-US" sz="3200" b="1" dirty="0"/>
              <a:t> richer, skinnier and more eloquent than me…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58745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5EBE6-1A0C-46DA-916B-D2B32977D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846" y="1974265"/>
            <a:ext cx="9070848" cy="792126"/>
          </a:xfrm>
        </p:spPr>
        <p:txBody>
          <a:bodyPr>
            <a:noAutofit/>
          </a:bodyPr>
          <a:lstStyle/>
          <a:p>
            <a:r>
              <a:rPr lang="en-US" sz="2800" b="1" dirty="0"/>
              <a:t>Thanks to Covid-19, we are all in this together, </a:t>
            </a:r>
          </a:p>
          <a:p>
            <a:r>
              <a:rPr lang="en-US" sz="2800" b="1" dirty="0"/>
              <a:t>yet not quite in the same boat….</a:t>
            </a:r>
            <a:endParaRPr lang="en-ZA" sz="2800" b="1" dirty="0"/>
          </a:p>
        </p:txBody>
      </p:sp>
      <p:pic>
        <p:nvPicPr>
          <p:cNvPr id="7" name="Picture 6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01D76271-9758-489A-8542-3F4B1556A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46"/>
          <a:stretch/>
        </p:blipFill>
        <p:spPr>
          <a:xfrm>
            <a:off x="1679846" y="3214314"/>
            <a:ext cx="2918658" cy="1613795"/>
          </a:xfrm>
          <a:prstGeom prst="rect">
            <a:avLst/>
          </a:prstGeom>
        </p:spPr>
      </p:pic>
      <p:pic>
        <p:nvPicPr>
          <p:cNvPr id="9" name="Picture 8" descr="A small boat in a large body of water&#10;&#10;Description automatically generated">
            <a:extLst>
              <a:ext uri="{FF2B5EF4-FFF2-40B4-BE49-F238E27FC236}">
                <a16:creationId xmlns:a16="http://schemas.microsoft.com/office/drawing/2014/main" id="{19C6B11C-92C5-4CB8-86F5-960A36BA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48" y="3199751"/>
            <a:ext cx="3077174" cy="1783718"/>
          </a:xfrm>
          <a:prstGeom prst="rect">
            <a:avLst/>
          </a:prstGeom>
        </p:spPr>
      </p:pic>
      <p:pic>
        <p:nvPicPr>
          <p:cNvPr id="11" name="Picture 10" descr="Smoke coming out of the water&#10;&#10;Description automatically generated">
            <a:extLst>
              <a:ext uri="{FF2B5EF4-FFF2-40B4-BE49-F238E27FC236}">
                <a16:creationId xmlns:a16="http://schemas.microsoft.com/office/drawing/2014/main" id="{CDDE2CAB-6250-4AD2-9E43-9DE31CAFD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899" y="3199750"/>
            <a:ext cx="1664804" cy="17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6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97E7-CBFC-4CD2-A53F-D8DEDDD5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0315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MBA research projects supervised &amp; graduated (2015-2020)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908DE-21DF-4578-837B-7AAA644B371B}"/>
              </a:ext>
            </a:extLst>
          </p:cNvPr>
          <p:cNvSpPr txBox="1"/>
          <p:nvPr/>
        </p:nvSpPr>
        <p:spPr>
          <a:xfrm>
            <a:off x="496956" y="2067202"/>
            <a:ext cx="66062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Internet Fraud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Automotive Manufacturing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Port congestion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Lean warehousing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ERP in bakeries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D7393-6644-43F2-9EAB-BABF1B77B800}"/>
              </a:ext>
            </a:extLst>
          </p:cNvPr>
          <p:cNvSpPr txBox="1"/>
          <p:nvPr/>
        </p:nvSpPr>
        <p:spPr>
          <a:xfrm>
            <a:off x="5585791" y="2067202"/>
            <a:ext cx="66062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Eskom maintenance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Africa &amp; mobile payment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Freight forwarding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Sustainable Louis Vuitton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Port MIS risks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Port B2B efficacy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423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D4C5-D40C-4DFB-9BB7-CDE20536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087073"/>
          </a:xfrm>
        </p:spPr>
        <p:txBody>
          <a:bodyPr/>
          <a:lstStyle/>
          <a:p>
            <a:r>
              <a:rPr lang="en-US" sz="4000" dirty="0"/>
              <a:t>Personal research </a:t>
            </a:r>
            <a:endParaRPr lang="en-ZA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02A61-1B6E-49A3-BBC9-4CDC32CC6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850065"/>
            <a:ext cx="2432304" cy="3938087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/>
              <a:t>Supply chain management from points of origin, to points of consumption and the reverse logistics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Nature/Environment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Processing in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Ports and Shipping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Wholesale and Retail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End Users and waste management</a:t>
            </a:r>
            <a:endParaRPr lang="en-ZA" sz="1600" b="1" dirty="0"/>
          </a:p>
        </p:txBody>
      </p:sp>
      <p:pic>
        <p:nvPicPr>
          <p:cNvPr id="8" name="Picture 7" descr="A picture containing device, can&#10;&#10;Description automatically generated">
            <a:extLst>
              <a:ext uri="{FF2B5EF4-FFF2-40B4-BE49-F238E27FC236}">
                <a16:creationId xmlns:a16="http://schemas.microsoft.com/office/drawing/2014/main" id="{690B780E-46F3-4169-87D0-9FDD1C87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885" y="597403"/>
            <a:ext cx="2400300" cy="1905000"/>
          </a:xfrm>
          <a:prstGeom prst="rect">
            <a:avLst/>
          </a:prstGeom>
        </p:spPr>
      </p:pic>
      <p:pic>
        <p:nvPicPr>
          <p:cNvPr id="10" name="Picture 9" descr="A fish swimming under water&#10;&#10;Description automatically generated">
            <a:extLst>
              <a:ext uri="{FF2B5EF4-FFF2-40B4-BE49-F238E27FC236}">
                <a16:creationId xmlns:a16="http://schemas.microsoft.com/office/drawing/2014/main" id="{CF17C209-EF64-4970-94D5-A7EAC23D0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3" y="828564"/>
            <a:ext cx="2657475" cy="1724025"/>
          </a:xfrm>
          <a:prstGeom prst="rect">
            <a:avLst/>
          </a:prstGeom>
        </p:spPr>
      </p:pic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3B78FE7E-FFED-423A-A698-943B9C10E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54" y="2743200"/>
            <a:ext cx="8829675" cy="137160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A878D4-E162-4E0E-A256-251C2F545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63" y="4368359"/>
            <a:ext cx="3209925" cy="1428750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F2636A-9C0F-4192-A549-F7A532773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545" y="4368359"/>
            <a:ext cx="3635987" cy="13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3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FE0F-90A3-4C5F-B7E9-583CA6199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Research is gender neutral , but more effective when it includes and benefits everybody  </a:t>
            </a:r>
            <a:endParaRPr lang="en-ZA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52C32-3391-4ADB-AA34-C8A4953979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EachForEqual</a:t>
            </a:r>
            <a:r>
              <a:rPr lang="en-US" dirty="0"/>
              <a:t> 		                                   Dr. Jessica Fraser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26CD7-E66B-46FC-919C-57BDADDAC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148" y="1455768"/>
            <a:ext cx="245690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90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369</TotalTime>
  <Words>148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</vt:lpstr>
      <vt:lpstr>Savon</vt:lpstr>
      <vt:lpstr>Research is gender neutral …</vt:lpstr>
      <vt:lpstr> MY Universal  truth </vt:lpstr>
      <vt:lpstr>PowerPoint Presentation</vt:lpstr>
      <vt:lpstr>MBA research projects supervised &amp; graduated (2015-2020)</vt:lpstr>
      <vt:lpstr>Personal research </vt:lpstr>
      <vt:lpstr>Research is gender neutral , but more effective when it includes and benefits everybody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is gender neutral</dc:title>
  <dc:creator>Fraser, Jessica (Dr) (2nd Avenue Campus)</dc:creator>
  <cp:lastModifiedBy>Fraser, Jessica (Dr) (2nd Avenue Campus)</cp:lastModifiedBy>
  <cp:revision>11</cp:revision>
  <dcterms:created xsi:type="dcterms:W3CDTF">2020-08-17T15:08:18Z</dcterms:created>
  <dcterms:modified xsi:type="dcterms:W3CDTF">2020-08-20T13:25:28Z</dcterms:modified>
</cp:coreProperties>
</file>