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0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6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0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6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6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9E38-7966-1049-A240-0B08746F9F5C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FBFA-27D0-2140-B410-9785AEB82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6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CA8881A-4815-6244-B7F4-77343580D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69D00B5-4EEC-AD43-B794-22ED40B09549}"/>
              </a:ext>
            </a:extLst>
          </p:cNvPr>
          <p:cNvSpPr txBox="1">
            <a:spLocks/>
          </p:cNvSpPr>
          <p:nvPr/>
        </p:nvSpPr>
        <p:spPr>
          <a:xfrm>
            <a:off x="457200" y="4413107"/>
            <a:ext cx="8229600" cy="481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bg1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r>
              <a:rPr lang="en-US" sz="2800" dirty="0"/>
              <a:t>Main Header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DF97761-333E-DC47-8C5C-5C29FB6FF118}"/>
              </a:ext>
            </a:extLst>
          </p:cNvPr>
          <p:cNvSpPr txBox="1">
            <a:spLocks/>
          </p:cNvSpPr>
          <p:nvPr/>
        </p:nvSpPr>
        <p:spPr>
          <a:xfrm>
            <a:off x="457200" y="4894382"/>
            <a:ext cx="8229600" cy="481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bg1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r>
              <a:rPr lang="en-US" b="0" i="0" dirty="0">
                <a:latin typeface="Avenir Book"/>
                <a:cs typeface="Avenir Book"/>
              </a:rPr>
              <a:t>Sub-header (optional)</a:t>
            </a:r>
          </a:p>
        </p:txBody>
      </p:sp>
    </p:spTree>
    <p:extLst>
      <p:ext uri="{BB962C8B-B14F-4D97-AF65-F5344CB8AC3E}">
        <p14:creationId xmlns:p14="http://schemas.microsoft.com/office/powerpoint/2010/main" val="413708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44B9874-915F-5444-80B7-388EE0D92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85F8C6D-1E99-7249-BCB5-79FB20796390}"/>
              </a:ext>
            </a:extLst>
          </p:cNvPr>
          <p:cNvSpPr txBox="1">
            <a:spLocks/>
          </p:cNvSpPr>
          <p:nvPr/>
        </p:nvSpPr>
        <p:spPr>
          <a:xfrm>
            <a:off x="1981200" y="4502318"/>
            <a:ext cx="8229600" cy="481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bg1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r>
              <a:rPr lang="en-US" sz="2800" dirty="0"/>
              <a:t>Main Header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A2E484F-2874-E143-8A8B-68DB7F8CD059}"/>
              </a:ext>
            </a:extLst>
          </p:cNvPr>
          <p:cNvSpPr txBox="1">
            <a:spLocks/>
          </p:cNvSpPr>
          <p:nvPr/>
        </p:nvSpPr>
        <p:spPr>
          <a:xfrm>
            <a:off x="1981200" y="4983593"/>
            <a:ext cx="8229600" cy="481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bg1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r>
              <a:rPr lang="en-US" b="0" i="0" dirty="0">
                <a:latin typeface="Avenir Book"/>
                <a:cs typeface="Avenir Book"/>
              </a:rPr>
              <a:t>Sub-header (optional)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A218878A-4EA7-9348-B026-CAE8B07CBAC0}"/>
              </a:ext>
            </a:extLst>
          </p:cNvPr>
          <p:cNvSpPr txBox="1">
            <a:spLocks/>
          </p:cNvSpPr>
          <p:nvPr/>
        </p:nvSpPr>
        <p:spPr>
          <a:xfrm>
            <a:off x="334539" y="315049"/>
            <a:ext cx="8229600" cy="4810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bg1"/>
                </a:solidFill>
                <a:latin typeface="Avenir Medium"/>
                <a:ea typeface="+mj-ea"/>
                <a:cs typeface="Avenir Medium"/>
              </a:defRPr>
            </a:lvl1pPr>
          </a:lstStyle>
          <a:p>
            <a:pPr algn="l"/>
            <a:r>
              <a:rPr lang="en-US" sz="2400" dirty="0"/>
              <a:t>Main Header</a:t>
            </a:r>
          </a:p>
        </p:txBody>
      </p:sp>
    </p:spTree>
    <p:extLst>
      <p:ext uri="{BB962C8B-B14F-4D97-AF65-F5344CB8AC3E}">
        <p14:creationId xmlns:p14="http://schemas.microsoft.com/office/powerpoint/2010/main" val="254775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treemap chart&#10;&#10;Description automatically generated">
            <a:extLst>
              <a:ext uri="{FF2B5EF4-FFF2-40B4-BE49-F238E27FC236}">
                <a16:creationId xmlns:a16="http://schemas.microsoft.com/office/drawing/2014/main" id="{A325E5EA-EF43-EE41-8EC5-423AFCED5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2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E0FDF9C6-ED83-6F48-B744-071E700CD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6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Book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Tarryn Pretorius</dc:creator>
  <cp:lastModifiedBy>Tarryn Pretorius</cp:lastModifiedBy>
  <cp:revision>1</cp:revision>
  <dcterms:created xsi:type="dcterms:W3CDTF">2021-11-02T14:00:40Z</dcterms:created>
  <dcterms:modified xsi:type="dcterms:W3CDTF">2021-11-02T14:03:48Z</dcterms:modified>
</cp:coreProperties>
</file>