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28"/>
    <p:restoredTop sz="92838"/>
  </p:normalViewPr>
  <p:slideViewPr>
    <p:cSldViewPr snapToGrid="0" snapToObjects="1">
      <p:cViewPr varScale="1">
        <p:scale>
          <a:sx n="61" d="100"/>
          <a:sy n="61" d="100"/>
        </p:scale>
        <p:origin x="248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A80D0F-981D-3441-84EB-38D70B5E4E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AB3570-9E81-224E-901D-97A4E4C810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004B91-5894-B641-A7B3-1E5979E3E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9FCE4-F430-FF41-8BCE-2027C3A8F710}" type="datetimeFigureOut">
              <a:rPr lang="en-US" smtClean="0"/>
              <a:t>1/24/20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13BCDF-C34A-1E4A-BFDD-B909EC23F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DBEFCD-59E1-5148-9755-AFFD741461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524A3-D028-5D46-9A67-68B277FDF7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983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0DEA3B-1341-7C40-8E0D-0DD3793EF3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36E937-21A9-6143-AD13-AA7841BDD7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BC871C-6C7B-C34C-B807-1D0506186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9FCE4-F430-FF41-8BCE-2027C3A8F710}" type="datetimeFigureOut">
              <a:rPr lang="en-US" smtClean="0"/>
              <a:t>1/24/20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E91B6C-E94A-6946-A34E-EFCC3E941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45634E-3D13-B848-A44F-E2B38ECCC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524A3-D028-5D46-9A67-68B277FDF7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484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DC63404-6650-2D48-BB53-4D1AFA2CAF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450186-74FF-3C46-9F54-146C76492E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37EB15-A34A-DE48-BEA4-1E94F8CC00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9FCE4-F430-FF41-8BCE-2027C3A8F710}" type="datetimeFigureOut">
              <a:rPr lang="en-US" smtClean="0"/>
              <a:t>1/24/20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875E25-EA57-CE4A-821B-052D6B597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8D660A-DF32-6A43-B635-BCEAC2061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524A3-D028-5D46-9A67-68B277FDF7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757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9F7632-3411-784F-8E65-3E64E7882E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9F54F7-BDDC-9D4F-A4FE-BBDA866C34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F8DAAC-4B22-414A-B880-C16944B9B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9FCE4-F430-FF41-8BCE-2027C3A8F710}" type="datetimeFigureOut">
              <a:rPr lang="en-US" smtClean="0"/>
              <a:t>1/24/20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84F910-8741-3949-9CA0-83E10E4501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55262E-5C90-984F-81BC-06DEF9F692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524A3-D028-5D46-9A67-68B277FDF7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777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3ADEC4-ED45-2942-B9DE-F12B2CE02A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B9AD80-06B7-CB48-B786-7B2FE1065E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D6C8F8-AA35-4F4A-9591-90D6B21A27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9FCE4-F430-FF41-8BCE-2027C3A8F710}" type="datetimeFigureOut">
              <a:rPr lang="en-US" smtClean="0"/>
              <a:t>1/24/20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D80D6B-2CF9-5543-A76B-E3C75FC665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AB095F-9B80-2747-9E13-00A0A2FE5B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524A3-D028-5D46-9A67-68B277FDF7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241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FC3C0D-772E-1F4C-A203-7B40FFCB36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2BB878-3657-4941-B21A-23F1DDA2CD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E1536C-9CBB-B248-81F0-98AA9D08A7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08EA7C-4AE3-6C42-BF38-202FB1A625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9FCE4-F430-FF41-8BCE-2027C3A8F710}" type="datetimeFigureOut">
              <a:rPr lang="en-US" smtClean="0"/>
              <a:t>1/24/20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79292D-0B56-5B41-BAA7-E73F49AA30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C170ED-E153-A348-9153-D7B84B874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524A3-D028-5D46-9A67-68B277FDF7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839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6A255C-6DDE-B64C-B1FE-86DFB68126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352EF7-D594-F040-B7E6-E459B1D8C8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A0E407-592C-314C-889B-0EAEF5DCC1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6C7445-6C18-0247-AF40-D90695D3C4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4A904DD-ADF8-FE4E-95BC-DFE74C9D42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20AA3AF-9E80-B144-8280-1120EEA30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9FCE4-F430-FF41-8BCE-2027C3A8F710}" type="datetimeFigureOut">
              <a:rPr lang="en-US" smtClean="0"/>
              <a:t>1/24/20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9A555C1-6227-7048-B4CF-4B88C3930A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8FA6FBF-6733-F44A-96C8-E793527F1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524A3-D028-5D46-9A67-68B277FDF7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233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2A6E48-8C72-3C43-BCFF-9DC112E361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21BBF68-648E-F346-8709-2325D6303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9FCE4-F430-FF41-8BCE-2027C3A8F710}" type="datetimeFigureOut">
              <a:rPr lang="en-US" smtClean="0"/>
              <a:t>1/24/20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685BFC-9EA5-A24F-B00B-2A4533045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2B4579-800D-2D44-A948-01DD0ABC9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524A3-D028-5D46-9A67-68B277FDF7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937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389E64A-BA03-3249-BF5A-6BA939D41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9FCE4-F430-FF41-8BCE-2027C3A8F710}" type="datetimeFigureOut">
              <a:rPr lang="en-US" smtClean="0"/>
              <a:t>1/24/20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2D27FFE-3D39-8F41-8039-54AF5BD723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3E1C20-7965-1A46-8A39-1BC4A78F9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524A3-D028-5D46-9A67-68B277FDF7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31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351285-6E19-8044-823C-D42FA155B0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343819-D07F-A94E-A9CD-BFCE39A770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0D7E35-0EAD-C347-8145-985633FEDF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E6849C-0AD4-1443-903D-CD9F89D2B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9FCE4-F430-FF41-8BCE-2027C3A8F710}" type="datetimeFigureOut">
              <a:rPr lang="en-US" smtClean="0"/>
              <a:t>1/24/20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F8C23D-AFE7-D24B-9609-1A220FA53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097E49-938B-574E-AA70-2348AD9513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524A3-D028-5D46-9A67-68B277FDF7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309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AF2886-9850-BB4A-A908-5845A394DD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860AD06-B1AE-6D4E-8A58-A07CA1DCC1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BA04F0-FBEA-7945-AA6A-3F292336C6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0A502A-1D12-4D4F-8E45-DA8D538C4E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9FCE4-F430-FF41-8BCE-2027C3A8F710}" type="datetimeFigureOut">
              <a:rPr lang="en-US" smtClean="0"/>
              <a:t>1/24/20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5AB7BF-AA67-0542-861E-525249141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78A94A-B284-614E-A814-E179C4404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524A3-D028-5D46-9A67-68B277FDF7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10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AE0FC3D-76B7-FF45-9AD2-85E1F2A52D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0843F4-08A7-2440-8AEA-DC2000C4DB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69D3E1-3F23-BF43-B09F-E7CF9D3D99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79FCE4-F430-FF41-8BCE-2027C3A8F710}" type="datetimeFigureOut">
              <a:rPr lang="en-US" smtClean="0"/>
              <a:t>1/24/20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57230D-F1A7-2F40-8FC8-DA975B2689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C41B40-C9D1-F040-86CA-CD31AA3B0D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524A3-D028-5D46-9A67-68B277FDF7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097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837D392-2928-8E4C-9270-7F54764B44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3429000"/>
            <a:ext cx="0" cy="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202D29D-2A9C-DA4C-8563-5527224F5B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2406614" y="9033"/>
            <a:ext cx="6858000" cy="6858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CB947104-79F1-1F4E-BBF4-9F740A67D7F4}"/>
              </a:ext>
            </a:extLst>
          </p:cNvPr>
          <p:cNvSpPr txBox="1"/>
          <p:nvPr/>
        </p:nvSpPr>
        <p:spPr>
          <a:xfrm>
            <a:off x="3948834" y="96110"/>
            <a:ext cx="450379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Transformed and </a:t>
            </a:r>
          </a:p>
          <a:p>
            <a:pPr algn="ctr"/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transformative </a:t>
            </a:r>
          </a:p>
          <a:p>
            <a:pPr algn="ctr"/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ocean governance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E138C70-0B52-024D-87FB-45004A759462}"/>
              </a:ext>
            </a:extLst>
          </p:cNvPr>
          <p:cNvSpPr txBox="1"/>
          <p:nvPr/>
        </p:nvSpPr>
        <p:spPr>
          <a:xfrm>
            <a:off x="7110970" y="4970680"/>
            <a:ext cx="459597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Informing and leading to </a:t>
            </a:r>
          </a:p>
          <a:p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policy and (in) practice </a:t>
            </a:r>
            <a:r>
              <a:rPr lang="en-US" sz="3200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actions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(local…global)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BBA3AE8-4897-6E4F-955E-D4CE64B98E48}"/>
              </a:ext>
            </a:extLst>
          </p:cNvPr>
          <p:cNvSpPr txBox="1"/>
          <p:nvPr/>
        </p:nvSpPr>
        <p:spPr>
          <a:xfrm>
            <a:off x="8133128" y="2358639"/>
            <a:ext cx="375482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leaving no-one </a:t>
            </a:r>
          </a:p>
          <a:p>
            <a:r>
              <a:rPr lang="en-US" sz="28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behind while </a:t>
            </a:r>
          </a:p>
          <a:p>
            <a:r>
              <a:rPr lang="en-US" sz="28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enabling sustainability </a:t>
            </a:r>
          </a:p>
          <a:p>
            <a:r>
              <a:rPr lang="en-US" sz="28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resilience</a:t>
            </a:r>
          </a:p>
        </p:txBody>
      </p:sp>
      <p:sp>
        <p:nvSpPr>
          <p:cNvPr id="13" name="Cloud 12">
            <a:extLst>
              <a:ext uri="{FF2B5EF4-FFF2-40B4-BE49-F238E27FC236}">
                <a16:creationId xmlns:a16="http://schemas.microsoft.com/office/drawing/2014/main" id="{0F3D356F-F8AC-6D4D-B468-B0287C64BD7B}"/>
              </a:ext>
            </a:extLst>
          </p:cNvPr>
          <p:cNvSpPr/>
          <p:nvPr/>
        </p:nvSpPr>
        <p:spPr>
          <a:xfrm>
            <a:off x="0" y="2118725"/>
            <a:ext cx="4813229" cy="2620547"/>
          </a:xfrm>
          <a:prstGeom prst="cloud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i="1" dirty="0"/>
              <a:t>to transform we need to learn, unlearn and  work together …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8B182B14-5DCC-6749-B1B5-A57E3A293E46}"/>
              </a:ext>
            </a:extLst>
          </p:cNvPr>
          <p:cNvSpPr/>
          <p:nvPr/>
        </p:nvSpPr>
        <p:spPr>
          <a:xfrm>
            <a:off x="5017111" y="5952633"/>
            <a:ext cx="2049871" cy="914400"/>
          </a:xfrm>
          <a:prstGeom prst="ellipse">
            <a:avLst/>
          </a:prstGeom>
          <a:noFill/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Policy  Principles</a:t>
            </a:r>
          </a:p>
        </p:txBody>
      </p:sp>
    </p:spTree>
    <p:extLst>
      <p:ext uri="{BB962C8B-B14F-4D97-AF65-F5344CB8AC3E}">
        <p14:creationId xmlns:p14="http://schemas.microsoft.com/office/powerpoint/2010/main" val="15146622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43</Words>
  <Application>Microsoft Macintosh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5</cp:revision>
  <dcterms:created xsi:type="dcterms:W3CDTF">2020-01-24T06:56:34Z</dcterms:created>
  <dcterms:modified xsi:type="dcterms:W3CDTF">2020-01-24T09:20:01Z</dcterms:modified>
</cp:coreProperties>
</file>