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/>
    <p:restoredTop sz="92838"/>
  </p:normalViewPr>
  <p:slideViewPr>
    <p:cSldViewPr snapToGrid="0" snapToObjects="1">
      <p:cViewPr varScale="1">
        <p:scale>
          <a:sx n="61" d="100"/>
          <a:sy n="61" d="100"/>
        </p:scale>
        <p:origin x="2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0D0F-981D-3441-84EB-38D70B5E4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3570-9E81-224E-901D-97A4E4C81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04B91-5894-B641-A7B3-1E5979E3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3BCDF-C34A-1E4A-BFDD-B909EC23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EFCD-59E1-5148-9755-AFFD7414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EA3B-1341-7C40-8E0D-0DD3793EF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6E937-21A9-6143-AD13-AA7841BDD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C871C-6C7B-C34C-B807-1D050618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1B6C-E94A-6946-A34E-EFCC3E94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5634E-3D13-B848-A44F-E2B38ECC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C63404-6650-2D48-BB53-4D1AFA2CA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50186-74FF-3C46-9F54-146C76492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EB15-A34A-DE48-BEA4-1E94F8CC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5E25-EA57-CE4A-821B-052D6B59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D660A-DF32-6A43-B635-BCEAC206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5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7632-3411-784F-8E65-3E64E788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54F7-BDDC-9D4F-A4FE-BBDA866C3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8DAAC-4B22-414A-B880-C16944B9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4F910-8741-3949-9CA0-83E10E45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5262E-5C90-984F-81BC-06DEF9F6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7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DEC4-ED45-2942-B9DE-F12B2CE0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9AD80-06B7-CB48-B786-7B2FE106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6C8F8-AA35-4F4A-9591-90D6B21A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0D6B-2CF9-5543-A76B-E3C75FC6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B095F-9B80-2747-9E13-00A0A2FE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4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C3C0D-772E-1F4C-A203-7B40FFCB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B878-3657-4941-B21A-23F1DDA2C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1536C-9CBB-B248-81F0-98AA9D08A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8EA7C-4AE3-6C42-BF38-202FB1A6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9292D-0B56-5B41-BAA7-E73F49AA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170ED-E153-A348-9153-D7B84B87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3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255C-6DDE-B64C-B1FE-86DFB6812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52EF7-D594-F040-B7E6-E459B1D8C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0E407-592C-314C-889B-0EAEF5DCC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C7445-6C18-0247-AF40-D90695D3C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904DD-ADF8-FE4E-95BC-DFE74C9D4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AA3AF-9E80-B144-8280-1120EEA3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555C1-6227-7048-B4CF-4B88C393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A6FBF-6733-F44A-96C8-E793527F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3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6E48-8C72-3C43-BCFF-9DC112E3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BBF68-648E-F346-8709-2325D630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85BFC-9EA5-A24F-B00B-2A453304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B4579-800D-2D44-A948-01DD0ABC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89E64A-BA03-3249-BF5A-6BA939D4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27FFE-3D39-8F41-8039-54AF5BD7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E1C20-7965-1A46-8A39-1BC4A78F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1285-6E19-8044-823C-D42FA155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43819-D07F-A94E-A9CD-BFCE39A77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D7E35-0EAD-C347-8145-985633FED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6849C-0AD4-1443-903D-CD9F89D2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8C23D-AFE7-D24B-9609-1A220FA5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97E49-938B-574E-AA70-2348AD95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2886-9850-BB4A-A908-5845A394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0AD06-B1AE-6D4E-8A58-A07CA1DCC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A04F0-FBEA-7945-AA6A-3F292336C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A502A-1D12-4D4F-8E45-DA8D538C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AB7BF-AA67-0542-861E-52524914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8A94A-B284-614E-A814-E179C440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E0FC3D-76B7-FF45-9AD2-85E1F2A5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843F4-08A7-2440-8AEA-DC2000C4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9D3E1-3F23-BF43-B09F-E7CF9D3D9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FCE4-F430-FF41-8BCE-2027C3A8F71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7230D-F1A7-2F40-8FC8-DA975B268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41B40-C9D1-F040-86CA-CD31AA3B0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24A3-D028-5D46-9A67-68B277FDF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37D392-2928-8E4C-9270-7F54764B4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02D29D-2A9C-DA4C-8563-5527224F5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406614" y="9033"/>
            <a:ext cx="6858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47104-79F1-1F4E-BBF4-9F740A67D7F4}"/>
              </a:ext>
            </a:extLst>
          </p:cNvPr>
          <p:cNvSpPr txBox="1"/>
          <p:nvPr/>
        </p:nvSpPr>
        <p:spPr>
          <a:xfrm>
            <a:off x="3948834" y="96110"/>
            <a:ext cx="4503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Transformed and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transformative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governance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138C70-0B52-024D-87FB-45004A759462}"/>
              </a:ext>
            </a:extLst>
          </p:cNvPr>
          <p:cNvSpPr txBox="1"/>
          <p:nvPr/>
        </p:nvSpPr>
        <p:spPr>
          <a:xfrm>
            <a:off x="7110970" y="4970680"/>
            <a:ext cx="4595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Informing and leading to 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and (in) practice 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(local…global)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BA3AE8-4897-6E4F-955E-D4CE64B98E48}"/>
              </a:ext>
            </a:extLst>
          </p:cNvPr>
          <p:cNvSpPr txBox="1"/>
          <p:nvPr/>
        </p:nvSpPr>
        <p:spPr>
          <a:xfrm>
            <a:off x="8133128" y="2358639"/>
            <a:ext cx="37548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leaving no-one </a:t>
            </a:r>
          </a:p>
          <a:p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 while </a:t>
            </a:r>
          </a:p>
          <a:p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enabling sustainability </a:t>
            </a:r>
          </a:p>
          <a:p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resilience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0F3D356F-F8AC-6D4D-B468-B0287C64BD7B}"/>
              </a:ext>
            </a:extLst>
          </p:cNvPr>
          <p:cNvSpPr/>
          <p:nvPr/>
        </p:nvSpPr>
        <p:spPr>
          <a:xfrm>
            <a:off x="0" y="2118725"/>
            <a:ext cx="4813229" cy="2620547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/>
              <a:t>to transform we need to learn, unlearn and  work together …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182B14-5DCC-6749-B1B5-A57E3A293E46}"/>
              </a:ext>
            </a:extLst>
          </p:cNvPr>
          <p:cNvSpPr/>
          <p:nvPr/>
        </p:nvSpPr>
        <p:spPr>
          <a:xfrm>
            <a:off x="5017111" y="5952633"/>
            <a:ext cx="2049871" cy="9144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Policy  Principles</a:t>
            </a:r>
          </a:p>
        </p:txBody>
      </p:sp>
    </p:spTree>
    <p:extLst>
      <p:ext uri="{BB962C8B-B14F-4D97-AF65-F5344CB8AC3E}">
        <p14:creationId xmlns:p14="http://schemas.microsoft.com/office/powerpoint/2010/main" val="151466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2020-01-24T06:56:34Z</dcterms:created>
  <dcterms:modified xsi:type="dcterms:W3CDTF">2020-01-24T09:20:01Z</dcterms:modified>
</cp:coreProperties>
</file>